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018" autoAdjust="0"/>
    <p:restoredTop sz="93016" autoAdjust="0"/>
  </p:normalViewPr>
  <p:slideViewPr>
    <p:cSldViewPr snapToGrid="0">
      <p:cViewPr varScale="1">
        <p:scale>
          <a:sx n="130" d="100"/>
          <a:sy n="130" d="100"/>
        </p:scale>
        <p:origin x="200" y="21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D07283-A8DA-4CAD-A9ED-BAAE80E8A278}" type="datetimeFigureOut">
              <a:rPr lang="en-US" smtClean="0"/>
              <a:t>9/29/21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740FE0-B6A8-4064-AA36-4B09400C0F04}" type="slidenum">
              <a:rPr lang="en-US" smtClean="0"/>
              <a:t>‹#›</a:t>
            </a:fld>
            <a:endParaRPr lang="en-US"/>
          </a:p>
        </p:txBody>
      </p:sp>
    </p:spTree>
    <p:extLst>
      <p:ext uri="{BB962C8B-B14F-4D97-AF65-F5344CB8AC3E}">
        <p14:creationId xmlns:p14="http://schemas.microsoft.com/office/powerpoint/2010/main" val="4064109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740FE0-B6A8-4064-AA36-4B09400C0F04}" type="slidenum">
              <a:rPr lang="en-US" smtClean="0"/>
              <a:t>2</a:t>
            </a:fld>
            <a:endParaRPr lang="en-US"/>
          </a:p>
        </p:txBody>
      </p:sp>
    </p:spTree>
    <p:extLst>
      <p:ext uri="{BB962C8B-B14F-4D97-AF65-F5344CB8AC3E}">
        <p14:creationId xmlns:p14="http://schemas.microsoft.com/office/powerpoint/2010/main" val="2509819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3D543-6844-42EE-BB86-4A38320364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B1EC65-B9E1-4DB0-B817-F6945A6D5E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E9729F-DE66-4984-8083-CBA0CA2A4568}"/>
              </a:ext>
            </a:extLst>
          </p:cNvPr>
          <p:cNvSpPr>
            <a:spLocks noGrp="1"/>
          </p:cNvSpPr>
          <p:nvPr>
            <p:ph type="dt" sz="half" idx="10"/>
          </p:nvPr>
        </p:nvSpPr>
        <p:spPr/>
        <p:txBody>
          <a:bodyPr/>
          <a:lstStyle/>
          <a:p>
            <a:fld id="{5CA7BC67-BB37-461E-9A13-2317E3BDA024}" type="datetimeFigureOut">
              <a:rPr lang="en-US" smtClean="0"/>
              <a:t>9/29/21</a:t>
            </a:fld>
            <a:endParaRPr lang="en-US"/>
          </a:p>
        </p:txBody>
      </p:sp>
      <p:sp>
        <p:nvSpPr>
          <p:cNvPr id="5" name="Footer Placeholder 4">
            <a:extLst>
              <a:ext uri="{FF2B5EF4-FFF2-40B4-BE49-F238E27FC236}">
                <a16:creationId xmlns:a16="http://schemas.microsoft.com/office/drawing/2014/main" id="{54225BB9-F150-4DA1-942F-B0BE5CDDE3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D23C4D-62B8-43B3-94E0-F21578311F9E}"/>
              </a:ext>
            </a:extLst>
          </p:cNvPr>
          <p:cNvSpPr>
            <a:spLocks noGrp="1"/>
          </p:cNvSpPr>
          <p:nvPr>
            <p:ph type="sldNum" sz="quarter" idx="12"/>
          </p:nvPr>
        </p:nvSpPr>
        <p:spPr/>
        <p:txBody>
          <a:bodyPr/>
          <a:lstStyle/>
          <a:p>
            <a:fld id="{E4267AE6-825B-4DC2-BBB9-AA3009DAF8AB}" type="slidenum">
              <a:rPr lang="en-US" smtClean="0"/>
              <a:t>‹#›</a:t>
            </a:fld>
            <a:endParaRPr lang="en-US"/>
          </a:p>
        </p:txBody>
      </p:sp>
    </p:spTree>
    <p:extLst>
      <p:ext uri="{BB962C8B-B14F-4D97-AF65-F5344CB8AC3E}">
        <p14:creationId xmlns:p14="http://schemas.microsoft.com/office/powerpoint/2010/main" val="2691536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25FA0-A41F-4B54-ADF1-E79F131C09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A60924-056C-41E9-8579-98A7EE189B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EF7EA3-FE05-41DF-986D-67102CEA7AB1}"/>
              </a:ext>
            </a:extLst>
          </p:cNvPr>
          <p:cNvSpPr>
            <a:spLocks noGrp="1"/>
          </p:cNvSpPr>
          <p:nvPr>
            <p:ph type="dt" sz="half" idx="10"/>
          </p:nvPr>
        </p:nvSpPr>
        <p:spPr/>
        <p:txBody>
          <a:bodyPr/>
          <a:lstStyle/>
          <a:p>
            <a:fld id="{5CA7BC67-BB37-461E-9A13-2317E3BDA024}" type="datetimeFigureOut">
              <a:rPr lang="en-US" smtClean="0"/>
              <a:t>9/29/21</a:t>
            </a:fld>
            <a:endParaRPr lang="en-US"/>
          </a:p>
        </p:txBody>
      </p:sp>
      <p:sp>
        <p:nvSpPr>
          <p:cNvPr id="5" name="Footer Placeholder 4">
            <a:extLst>
              <a:ext uri="{FF2B5EF4-FFF2-40B4-BE49-F238E27FC236}">
                <a16:creationId xmlns:a16="http://schemas.microsoft.com/office/drawing/2014/main" id="{7652B872-156A-43ED-B71C-5455AB1DF0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E8F5A3-E25F-468C-96C3-445FCF84EB99}"/>
              </a:ext>
            </a:extLst>
          </p:cNvPr>
          <p:cNvSpPr>
            <a:spLocks noGrp="1"/>
          </p:cNvSpPr>
          <p:nvPr>
            <p:ph type="sldNum" sz="quarter" idx="12"/>
          </p:nvPr>
        </p:nvSpPr>
        <p:spPr/>
        <p:txBody>
          <a:bodyPr/>
          <a:lstStyle/>
          <a:p>
            <a:fld id="{E4267AE6-825B-4DC2-BBB9-AA3009DAF8AB}" type="slidenum">
              <a:rPr lang="en-US" smtClean="0"/>
              <a:t>‹#›</a:t>
            </a:fld>
            <a:endParaRPr lang="en-US"/>
          </a:p>
        </p:txBody>
      </p:sp>
    </p:spTree>
    <p:extLst>
      <p:ext uri="{BB962C8B-B14F-4D97-AF65-F5344CB8AC3E}">
        <p14:creationId xmlns:p14="http://schemas.microsoft.com/office/powerpoint/2010/main" val="1123292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2DCA62-9E89-4C4D-B54A-444FAC30A8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8ED020-6A48-455A-BDA6-DA1F71619F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FB5347-5414-4FBF-981F-0EB3C6592E90}"/>
              </a:ext>
            </a:extLst>
          </p:cNvPr>
          <p:cNvSpPr>
            <a:spLocks noGrp="1"/>
          </p:cNvSpPr>
          <p:nvPr>
            <p:ph type="dt" sz="half" idx="10"/>
          </p:nvPr>
        </p:nvSpPr>
        <p:spPr/>
        <p:txBody>
          <a:bodyPr/>
          <a:lstStyle/>
          <a:p>
            <a:fld id="{5CA7BC67-BB37-461E-9A13-2317E3BDA024}" type="datetimeFigureOut">
              <a:rPr lang="en-US" smtClean="0"/>
              <a:t>9/29/21</a:t>
            </a:fld>
            <a:endParaRPr lang="en-US"/>
          </a:p>
        </p:txBody>
      </p:sp>
      <p:sp>
        <p:nvSpPr>
          <p:cNvPr id="5" name="Footer Placeholder 4">
            <a:extLst>
              <a:ext uri="{FF2B5EF4-FFF2-40B4-BE49-F238E27FC236}">
                <a16:creationId xmlns:a16="http://schemas.microsoft.com/office/drawing/2014/main" id="{C9B600F5-FEC0-4760-9A52-6D5FFE92A9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136108-877B-4725-AC3F-2D6E703B1B58}"/>
              </a:ext>
            </a:extLst>
          </p:cNvPr>
          <p:cNvSpPr>
            <a:spLocks noGrp="1"/>
          </p:cNvSpPr>
          <p:nvPr>
            <p:ph type="sldNum" sz="quarter" idx="12"/>
          </p:nvPr>
        </p:nvSpPr>
        <p:spPr/>
        <p:txBody>
          <a:bodyPr/>
          <a:lstStyle/>
          <a:p>
            <a:fld id="{E4267AE6-825B-4DC2-BBB9-AA3009DAF8AB}" type="slidenum">
              <a:rPr lang="en-US" smtClean="0"/>
              <a:t>‹#›</a:t>
            </a:fld>
            <a:endParaRPr lang="en-US"/>
          </a:p>
        </p:txBody>
      </p:sp>
    </p:spTree>
    <p:extLst>
      <p:ext uri="{BB962C8B-B14F-4D97-AF65-F5344CB8AC3E}">
        <p14:creationId xmlns:p14="http://schemas.microsoft.com/office/powerpoint/2010/main" val="213093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2A16F-C37D-429A-A708-A516173273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B57B83-D842-4DD6-894C-506B94C99F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08747B-3FFB-46F5-A582-D432699AA8AF}"/>
              </a:ext>
            </a:extLst>
          </p:cNvPr>
          <p:cNvSpPr>
            <a:spLocks noGrp="1"/>
          </p:cNvSpPr>
          <p:nvPr>
            <p:ph type="dt" sz="half" idx="10"/>
          </p:nvPr>
        </p:nvSpPr>
        <p:spPr/>
        <p:txBody>
          <a:bodyPr/>
          <a:lstStyle/>
          <a:p>
            <a:fld id="{5CA7BC67-BB37-461E-9A13-2317E3BDA024}" type="datetimeFigureOut">
              <a:rPr lang="en-US" smtClean="0"/>
              <a:t>9/29/21</a:t>
            </a:fld>
            <a:endParaRPr lang="en-US"/>
          </a:p>
        </p:txBody>
      </p:sp>
      <p:sp>
        <p:nvSpPr>
          <p:cNvPr id="5" name="Footer Placeholder 4">
            <a:extLst>
              <a:ext uri="{FF2B5EF4-FFF2-40B4-BE49-F238E27FC236}">
                <a16:creationId xmlns:a16="http://schemas.microsoft.com/office/drawing/2014/main" id="{D101DD20-A447-4524-AC8E-567CF2E1AD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D755D-4087-4E05-80FC-0D9F499A9358}"/>
              </a:ext>
            </a:extLst>
          </p:cNvPr>
          <p:cNvSpPr>
            <a:spLocks noGrp="1"/>
          </p:cNvSpPr>
          <p:nvPr>
            <p:ph type="sldNum" sz="quarter" idx="12"/>
          </p:nvPr>
        </p:nvSpPr>
        <p:spPr/>
        <p:txBody>
          <a:bodyPr/>
          <a:lstStyle/>
          <a:p>
            <a:fld id="{E4267AE6-825B-4DC2-BBB9-AA3009DAF8AB}" type="slidenum">
              <a:rPr lang="en-US" smtClean="0"/>
              <a:t>‹#›</a:t>
            </a:fld>
            <a:endParaRPr lang="en-US"/>
          </a:p>
        </p:txBody>
      </p:sp>
    </p:spTree>
    <p:extLst>
      <p:ext uri="{BB962C8B-B14F-4D97-AF65-F5344CB8AC3E}">
        <p14:creationId xmlns:p14="http://schemas.microsoft.com/office/powerpoint/2010/main" val="976203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39D8F-4DAE-4813-BFB9-D3A4549C81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3CBF4D-BFF7-456D-9D75-DA1B7A5333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9D81D6-29E9-49C1-96F0-C777CD0F65AC}"/>
              </a:ext>
            </a:extLst>
          </p:cNvPr>
          <p:cNvSpPr>
            <a:spLocks noGrp="1"/>
          </p:cNvSpPr>
          <p:nvPr>
            <p:ph type="dt" sz="half" idx="10"/>
          </p:nvPr>
        </p:nvSpPr>
        <p:spPr/>
        <p:txBody>
          <a:bodyPr/>
          <a:lstStyle/>
          <a:p>
            <a:fld id="{5CA7BC67-BB37-461E-9A13-2317E3BDA024}" type="datetimeFigureOut">
              <a:rPr lang="en-US" smtClean="0"/>
              <a:t>9/29/21</a:t>
            </a:fld>
            <a:endParaRPr lang="en-US"/>
          </a:p>
        </p:txBody>
      </p:sp>
      <p:sp>
        <p:nvSpPr>
          <p:cNvPr id="5" name="Footer Placeholder 4">
            <a:extLst>
              <a:ext uri="{FF2B5EF4-FFF2-40B4-BE49-F238E27FC236}">
                <a16:creationId xmlns:a16="http://schemas.microsoft.com/office/drawing/2014/main" id="{3C28B547-58D2-4385-9E58-AD8D91D35F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F15F64-6442-4BC4-9174-EB66A37D7839}"/>
              </a:ext>
            </a:extLst>
          </p:cNvPr>
          <p:cNvSpPr>
            <a:spLocks noGrp="1"/>
          </p:cNvSpPr>
          <p:nvPr>
            <p:ph type="sldNum" sz="quarter" idx="12"/>
          </p:nvPr>
        </p:nvSpPr>
        <p:spPr/>
        <p:txBody>
          <a:bodyPr/>
          <a:lstStyle/>
          <a:p>
            <a:fld id="{E4267AE6-825B-4DC2-BBB9-AA3009DAF8AB}" type="slidenum">
              <a:rPr lang="en-US" smtClean="0"/>
              <a:t>‹#›</a:t>
            </a:fld>
            <a:endParaRPr lang="en-US"/>
          </a:p>
        </p:txBody>
      </p:sp>
    </p:spTree>
    <p:extLst>
      <p:ext uri="{BB962C8B-B14F-4D97-AF65-F5344CB8AC3E}">
        <p14:creationId xmlns:p14="http://schemas.microsoft.com/office/powerpoint/2010/main" val="78901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66A67-CE29-4323-9DD3-FF63BEED41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212FE0-C67B-41D8-AAC0-D6961222B6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390F81-66D2-4E66-8908-2C4DB6F75A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5D6924-4AB6-48FB-BE68-B56EA9E3A197}"/>
              </a:ext>
            </a:extLst>
          </p:cNvPr>
          <p:cNvSpPr>
            <a:spLocks noGrp="1"/>
          </p:cNvSpPr>
          <p:nvPr>
            <p:ph type="dt" sz="half" idx="10"/>
          </p:nvPr>
        </p:nvSpPr>
        <p:spPr/>
        <p:txBody>
          <a:bodyPr/>
          <a:lstStyle/>
          <a:p>
            <a:fld id="{5CA7BC67-BB37-461E-9A13-2317E3BDA024}" type="datetimeFigureOut">
              <a:rPr lang="en-US" smtClean="0"/>
              <a:t>9/29/21</a:t>
            </a:fld>
            <a:endParaRPr lang="en-US"/>
          </a:p>
        </p:txBody>
      </p:sp>
      <p:sp>
        <p:nvSpPr>
          <p:cNvPr id="6" name="Footer Placeholder 5">
            <a:extLst>
              <a:ext uri="{FF2B5EF4-FFF2-40B4-BE49-F238E27FC236}">
                <a16:creationId xmlns:a16="http://schemas.microsoft.com/office/drawing/2014/main" id="{756E7290-07A4-4BE5-8DBB-511FB0BDE0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75C172-12EC-447D-BFB9-B95C7123D57E}"/>
              </a:ext>
            </a:extLst>
          </p:cNvPr>
          <p:cNvSpPr>
            <a:spLocks noGrp="1"/>
          </p:cNvSpPr>
          <p:nvPr>
            <p:ph type="sldNum" sz="quarter" idx="12"/>
          </p:nvPr>
        </p:nvSpPr>
        <p:spPr/>
        <p:txBody>
          <a:bodyPr/>
          <a:lstStyle/>
          <a:p>
            <a:fld id="{E4267AE6-825B-4DC2-BBB9-AA3009DAF8AB}" type="slidenum">
              <a:rPr lang="en-US" smtClean="0"/>
              <a:t>‹#›</a:t>
            </a:fld>
            <a:endParaRPr lang="en-US"/>
          </a:p>
        </p:txBody>
      </p:sp>
    </p:spTree>
    <p:extLst>
      <p:ext uri="{BB962C8B-B14F-4D97-AF65-F5344CB8AC3E}">
        <p14:creationId xmlns:p14="http://schemas.microsoft.com/office/powerpoint/2010/main" val="120854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62EBD-5F4E-4217-8E45-10CB97DD1E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DF18D2-9429-463E-9E0A-36DD429A3D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1EF499-9E6A-40FD-8773-C808E7A969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931DFE-4EED-4ECA-A046-A6B04EDEEC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E00CC7-E4EC-4020-BC1E-CF81B90BD1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B5FD1C-CEF1-44E7-B817-C391AB2981CD}"/>
              </a:ext>
            </a:extLst>
          </p:cNvPr>
          <p:cNvSpPr>
            <a:spLocks noGrp="1"/>
          </p:cNvSpPr>
          <p:nvPr>
            <p:ph type="dt" sz="half" idx="10"/>
          </p:nvPr>
        </p:nvSpPr>
        <p:spPr/>
        <p:txBody>
          <a:bodyPr/>
          <a:lstStyle/>
          <a:p>
            <a:fld id="{5CA7BC67-BB37-461E-9A13-2317E3BDA024}" type="datetimeFigureOut">
              <a:rPr lang="en-US" smtClean="0"/>
              <a:t>9/29/21</a:t>
            </a:fld>
            <a:endParaRPr lang="en-US"/>
          </a:p>
        </p:txBody>
      </p:sp>
      <p:sp>
        <p:nvSpPr>
          <p:cNvPr id="8" name="Footer Placeholder 7">
            <a:extLst>
              <a:ext uri="{FF2B5EF4-FFF2-40B4-BE49-F238E27FC236}">
                <a16:creationId xmlns:a16="http://schemas.microsoft.com/office/drawing/2014/main" id="{AA2DC213-739A-4932-BE2C-7E25AABB48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18D0BA-B4FD-4E35-8EC8-8F6E3D122EB2}"/>
              </a:ext>
            </a:extLst>
          </p:cNvPr>
          <p:cNvSpPr>
            <a:spLocks noGrp="1"/>
          </p:cNvSpPr>
          <p:nvPr>
            <p:ph type="sldNum" sz="quarter" idx="12"/>
          </p:nvPr>
        </p:nvSpPr>
        <p:spPr/>
        <p:txBody>
          <a:bodyPr/>
          <a:lstStyle/>
          <a:p>
            <a:fld id="{E4267AE6-825B-4DC2-BBB9-AA3009DAF8AB}" type="slidenum">
              <a:rPr lang="en-US" smtClean="0"/>
              <a:t>‹#›</a:t>
            </a:fld>
            <a:endParaRPr lang="en-US"/>
          </a:p>
        </p:txBody>
      </p:sp>
    </p:spTree>
    <p:extLst>
      <p:ext uri="{BB962C8B-B14F-4D97-AF65-F5344CB8AC3E}">
        <p14:creationId xmlns:p14="http://schemas.microsoft.com/office/powerpoint/2010/main" val="203603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58F7C-401F-430D-86AE-486DEE943A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F233C3-D6D4-41EC-B425-D757B825D70D}"/>
              </a:ext>
            </a:extLst>
          </p:cNvPr>
          <p:cNvSpPr>
            <a:spLocks noGrp="1"/>
          </p:cNvSpPr>
          <p:nvPr>
            <p:ph type="dt" sz="half" idx="10"/>
          </p:nvPr>
        </p:nvSpPr>
        <p:spPr/>
        <p:txBody>
          <a:bodyPr/>
          <a:lstStyle/>
          <a:p>
            <a:fld id="{5CA7BC67-BB37-461E-9A13-2317E3BDA024}" type="datetimeFigureOut">
              <a:rPr lang="en-US" smtClean="0"/>
              <a:t>9/29/21</a:t>
            </a:fld>
            <a:endParaRPr lang="en-US"/>
          </a:p>
        </p:txBody>
      </p:sp>
      <p:sp>
        <p:nvSpPr>
          <p:cNvPr id="4" name="Footer Placeholder 3">
            <a:extLst>
              <a:ext uri="{FF2B5EF4-FFF2-40B4-BE49-F238E27FC236}">
                <a16:creationId xmlns:a16="http://schemas.microsoft.com/office/drawing/2014/main" id="{FE30CD9F-B234-4A9E-95D0-D4A5F4EC0A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5CE085-DDAD-4BBC-BD07-8859B0FEDF10}"/>
              </a:ext>
            </a:extLst>
          </p:cNvPr>
          <p:cNvSpPr>
            <a:spLocks noGrp="1"/>
          </p:cNvSpPr>
          <p:nvPr>
            <p:ph type="sldNum" sz="quarter" idx="12"/>
          </p:nvPr>
        </p:nvSpPr>
        <p:spPr/>
        <p:txBody>
          <a:bodyPr/>
          <a:lstStyle/>
          <a:p>
            <a:fld id="{E4267AE6-825B-4DC2-BBB9-AA3009DAF8AB}" type="slidenum">
              <a:rPr lang="en-US" smtClean="0"/>
              <a:t>‹#›</a:t>
            </a:fld>
            <a:endParaRPr lang="en-US"/>
          </a:p>
        </p:txBody>
      </p:sp>
    </p:spTree>
    <p:extLst>
      <p:ext uri="{BB962C8B-B14F-4D97-AF65-F5344CB8AC3E}">
        <p14:creationId xmlns:p14="http://schemas.microsoft.com/office/powerpoint/2010/main" val="862527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B95BB2-4E73-4CCA-B565-F80018AA406A}"/>
              </a:ext>
            </a:extLst>
          </p:cNvPr>
          <p:cNvSpPr>
            <a:spLocks noGrp="1"/>
          </p:cNvSpPr>
          <p:nvPr>
            <p:ph type="dt" sz="half" idx="10"/>
          </p:nvPr>
        </p:nvSpPr>
        <p:spPr/>
        <p:txBody>
          <a:bodyPr/>
          <a:lstStyle/>
          <a:p>
            <a:fld id="{5CA7BC67-BB37-461E-9A13-2317E3BDA024}" type="datetimeFigureOut">
              <a:rPr lang="en-US" smtClean="0"/>
              <a:t>9/29/21</a:t>
            </a:fld>
            <a:endParaRPr lang="en-US"/>
          </a:p>
        </p:txBody>
      </p:sp>
      <p:sp>
        <p:nvSpPr>
          <p:cNvPr id="3" name="Footer Placeholder 2">
            <a:extLst>
              <a:ext uri="{FF2B5EF4-FFF2-40B4-BE49-F238E27FC236}">
                <a16:creationId xmlns:a16="http://schemas.microsoft.com/office/drawing/2014/main" id="{DE63D07A-17E3-44A0-8D58-EA969ECB12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2E53BB-8AD5-4C39-BC64-0EE66553B55E}"/>
              </a:ext>
            </a:extLst>
          </p:cNvPr>
          <p:cNvSpPr>
            <a:spLocks noGrp="1"/>
          </p:cNvSpPr>
          <p:nvPr>
            <p:ph type="sldNum" sz="quarter" idx="12"/>
          </p:nvPr>
        </p:nvSpPr>
        <p:spPr/>
        <p:txBody>
          <a:bodyPr/>
          <a:lstStyle/>
          <a:p>
            <a:fld id="{E4267AE6-825B-4DC2-BBB9-AA3009DAF8AB}" type="slidenum">
              <a:rPr lang="en-US" smtClean="0"/>
              <a:t>‹#›</a:t>
            </a:fld>
            <a:endParaRPr lang="en-US"/>
          </a:p>
        </p:txBody>
      </p:sp>
    </p:spTree>
    <p:extLst>
      <p:ext uri="{BB962C8B-B14F-4D97-AF65-F5344CB8AC3E}">
        <p14:creationId xmlns:p14="http://schemas.microsoft.com/office/powerpoint/2010/main" val="1800120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56B99-9AE1-4D5B-A404-A815CC5775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234B01-47F9-4F2C-A2C9-D5AF03BD7F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CFCFFF-7E4E-4B56-B708-93673AEAE4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B497BC-9064-440A-BB32-861FD0FF027C}"/>
              </a:ext>
            </a:extLst>
          </p:cNvPr>
          <p:cNvSpPr>
            <a:spLocks noGrp="1"/>
          </p:cNvSpPr>
          <p:nvPr>
            <p:ph type="dt" sz="half" idx="10"/>
          </p:nvPr>
        </p:nvSpPr>
        <p:spPr/>
        <p:txBody>
          <a:bodyPr/>
          <a:lstStyle/>
          <a:p>
            <a:fld id="{5CA7BC67-BB37-461E-9A13-2317E3BDA024}" type="datetimeFigureOut">
              <a:rPr lang="en-US" smtClean="0"/>
              <a:t>9/29/21</a:t>
            </a:fld>
            <a:endParaRPr lang="en-US"/>
          </a:p>
        </p:txBody>
      </p:sp>
      <p:sp>
        <p:nvSpPr>
          <p:cNvPr id="6" name="Footer Placeholder 5">
            <a:extLst>
              <a:ext uri="{FF2B5EF4-FFF2-40B4-BE49-F238E27FC236}">
                <a16:creationId xmlns:a16="http://schemas.microsoft.com/office/drawing/2014/main" id="{4B2794CA-3205-42E0-BB33-42E679D544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F47340-D308-46D1-BC8F-744C1DDC28CC}"/>
              </a:ext>
            </a:extLst>
          </p:cNvPr>
          <p:cNvSpPr>
            <a:spLocks noGrp="1"/>
          </p:cNvSpPr>
          <p:nvPr>
            <p:ph type="sldNum" sz="quarter" idx="12"/>
          </p:nvPr>
        </p:nvSpPr>
        <p:spPr/>
        <p:txBody>
          <a:bodyPr/>
          <a:lstStyle/>
          <a:p>
            <a:fld id="{E4267AE6-825B-4DC2-BBB9-AA3009DAF8AB}" type="slidenum">
              <a:rPr lang="en-US" smtClean="0"/>
              <a:t>‹#›</a:t>
            </a:fld>
            <a:endParaRPr lang="en-US"/>
          </a:p>
        </p:txBody>
      </p:sp>
    </p:spTree>
    <p:extLst>
      <p:ext uri="{BB962C8B-B14F-4D97-AF65-F5344CB8AC3E}">
        <p14:creationId xmlns:p14="http://schemas.microsoft.com/office/powerpoint/2010/main" val="101034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B6C90-D93E-4C07-B6B3-C1CB1EF177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F85285-73EF-441E-BBF4-733556617C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7205CE-5D59-43BB-AB6D-6A9835C3A9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FA67D8-303F-40CF-86A6-EC5A280AEFE5}"/>
              </a:ext>
            </a:extLst>
          </p:cNvPr>
          <p:cNvSpPr>
            <a:spLocks noGrp="1"/>
          </p:cNvSpPr>
          <p:nvPr>
            <p:ph type="dt" sz="half" idx="10"/>
          </p:nvPr>
        </p:nvSpPr>
        <p:spPr/>
        <p:txBody>
          <a:bodyPr/>
          <a:lstStyle/>
          <a:p>
            <a:fld id="{5CA7BC67-BB37-461E-9A13-2317E3BDA024}" type="datetimeFigureOut">
              <a:rPr lang="en-US" smtClean="0"/>
              <a:t>9/29/21</a:t>
            </a:fld>
            <a:endParaRPr lang="en-US"/>
          </a:p>
        </p:txBody>
      </p:sp>
      <p:sp>
        <p:nvSpPr>
          <p:cNvPr id="6" name="Footer Placeholder 5">
            <a:extLst>
              <a:ext uri="{FF2B5EF4-FFF2-40B4-BE49-F238E27FC236}">
                <a16:creationId xmlns:a16="http://schemas.microsoft.com/office/drawing/2014/main" id="{685DB83B-5E49-426E-9B01-539D8CE6BC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9BA896-0A1F-4EB7-9F0B-33FE7E4E2CF2}"/>
              </a:ext>
            </a:extLst>
          </p:cNvPr>
          <p:cNvSpPr>
            <a:spLocks noGrp="1"/>
          </p:cNvSpPr>
          <p:nvPr>
            <p:ph type="sldNum" sz="quarter" idx="12"/>
          </p:nvPr>
        </p:nvSpPr>
        <p:spPr/>
        <p:txBody>
          <a:bodyPr/>
          <a:lstStyle/>
          <a:p>
            <a:fld id="{E4267AE6-825B-4DC2-BBB9-AA3009DAF8AB}" type="slidenum">
              <a:rPr lang="en-US" smtClean="0"/>
              <a:t>‹#›</a:t>
            </a:fld>
            <a:endParaRPr lang="en-US"/>
          </a:p>
        </p:txBody>
      </p:sp>
    </p:spTree>
    <p:extLst>
      <p:ext uri="{BB962C8B-B14F-4D97-AF65-F5344CB8AC3E}">
        <p14:creationId xmlns:p14="http://schemas.microsoft.com/office/powerpoint/2010/main" val="2116770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8A4269-BA56-4AC9-87EA-6B7220A30E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29A7EF-17E5-4237-A397-70F9570CC8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8F85F1-0369-4E6A-B5CA-11DF8AE106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7BC67-BB37-461E-9A13-2317E3BDA024}" type="datetimeFigureOut">
              <a:rPr lang="en-US" smtClean="0"/>
              <a:t>9/29/21</a:t>
            </a:fld>
            <a:endParaRPr lang="en-US"/>
          </a:p>
        </p:txBody>
      </p:sp>
      <p:sp>
        <p:nvSpPr>
          <p:cNvPr id="5" name="Footer Placeholder 4">
            <a:extLst>
              <a:ext uri="{FF2B5EF4-FFF2-40B4-BE49-F238E27FC236}">
                <a16:creationId xmlns:a16="http://schemas.microsoft.com/office/drawing/2014/main" id="{1B72561C-D17F-4F3D-8B2E-A63977B327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2476A7-D5B5-4F6C-A890-F4B3892876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267AE6-825B-4DC2-BBB9-AA3009DAF8AB}" type="slidenum">
              <a:rPr lang="en-US" smtClean="0"/>
              <a:t>‹#›</a:t>
            </a:fld>
            <a:endParaRPr lang="en-US"/>
          </a:p>
        </p:txBody>
      </p:sp>
    </p:spTree>
    <p:extLst>
      <p:ext uri="{BB962C8B-B14F-4D97-AF65-F5344CB8AC3E}">
        <p14:creationId xmlns:p14="http://schemas.microsoft.com/office/powerpoint/2010/main" val="3737118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C56607B-1B3E-4BA7-8EBC-31691F3C08AE}"/>
              </a:ext>
            </a:extLst>
          </p:cNvPr>
          <p:cNvSpPr>
            <a:spLocks noGrp="1"/>
          </p:cNvSpPr>
          <p:nvPr>
            <p:ph type="subTitle" idx="1"/>
          </p:nvPr>
        </p:nvSpPr>
        <p:spPr>
          <a:xfrm>
            <a:off x="1390835" y="1009614"/>
            <a:ext cx="9144000" cy="936648"/>
          </a:xfrm>
        </p:spPr>
        <p:txBody>
          <a:bodyPr>
            <a:normAutofit/>
          </a:bodyPr>
          <a:lstStyle/>
          <a:p>
            <a:r>
              <a:rPr lang="ro-RO" sz="2800" dirty="0"/>
              <a:t>Ghid pentru c</a:t>
            </a:r>
            <a:r>
              <a:rPr lang="en-US" sz="2800" dirty="0" err="1"/>
              <a:t>ompletarea</a:t>
            </a:r>
            <a:r>
              <a:rPr lang="en-US" sz="2800" dirty="0"/>
              <a:t> </a:t>
            </a:r>
            <a:r>
              <a:rPr lang="ro-RO" sz="2800" dirty="0"/>
              <a:t>documentelor - cererea de bursă ajutor social – Venituri Mici</a:t>
            </a:r>
            <a:endParaRPr lang="en-US" sz="2800" dirty="0"/>
          </a:p>
        </p:txBody>
      </p:sp>
      <p:sp>
        <p:nvSpPr>
          <p:cNvPr id="4" name="Rectangle 2">
            <a:extLst>
              <a:ext uri="{FF2B5EF4-FFF2-40B4-BE49-F238E27FC236}">
                <a16:creationId xmlns:a16="http://schemas.microsoft.com/office/drawing/2014/main" id="{AF8EB5B4-330E-4E70-ACF9-7F246E4EDDB8}"/>
              </a:ext>
            </a:extLst>
          </p:cNvPr>
          <p:cNvSpPr>
            <a:spLocks noChangeArrowheads="1"/>
          </p:cNvSpPr>
          <p:nvPr/>
        </p:nvSpPr>
        <p:spPr bwMode="auto">
          <a:xfrm>
            <a:off x="0" y="-194202"/>
            <a:ext cx="9682406" cy="221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7148F837-F2A5-471D-9F03-10F5DF15A8A3}"/>
              </a:ext>
            </a:extLst>
          </p:cNvPr>
          <p:cNvSpPr txBox="1"/>
          <p:nvPr/>
        </p:nvSpPr>
        <p:spPr>
          <a:xfrm>
            <a:off x="503068" y="2527830"/>
            <a:ext cx="11185864" cy="3170099"/>
          </a:xfrm>
          <a:prstGeom prst="rect">
            <a:avLst/>
          </a:prstGeom>
          <a:noFill/>
        </p:spPr>
        <p:txBody>
          <a:bodyPr wrap="square" rtlCol="0">
            <a:spAutoFit/>
          </a:bodyPr>
          <a:lstStyle/>
          <a:p>
            <a:r>
              <a:rPr lang="ro-RO" sz="2000" dirty="0"/>
              <a:t>Toate informațiile necesare pentru depunerea de cerere de ajutor social se găsesc pe linkul : https://fspac.ubbcluj.ro/ro/resurse/administrative/formulare</a:t>
            </a:r>
          </a:p>
          <a:p>
            <a:r>
              <a:rPr lang="ro-RO" sz="2000" dirty="0"/>
              <a:t>De pe acest link se pot descărca toate anexele de care aveți nevoie pentru completarea cererii.</a:t>
            </a:r>
          </a:p>
          <a:p>
            <a:endParaRPr lang="ro-RO" sz="2000" dirty="0"/>
          </a:p>
          <a:p>
            <a:endParaRPr lang="ro-RO" sz="2000" dirty="0"/>
          </a:p>
          <a:p>
            <a:r>
              <a:rPr lang="ro-RO" sz="2000" dirty="0"/>
              <a:t>Pentru Cererea de bursă de ajutor social pentru Venituri Mici, va trebui să descărcați următoarele anexe: Anexa 7, Anexa 8 și Anexa 11</a:t>
            </a:r>
          </a:p>
          <a:p>
            <a:pPr algn="ctr"/>
            <a:endParaRPr lang="ro-RO" sz="2000" dirty="0"/>
          </a:p>
          <a:p>
            <a:r>
              <a:rPr lang="ro-RO" sz="2000" dirty="0"/>
              <a:t>În prezentare folosim date fictive pentru a înțelege ceea ce trebuie făcut.</a:t>
            </a:r>
          </a:p>
          <a:p>
            <a:endParaRPr lang="en-US" sz="2000" dirty="0"/>
          </a:p>
        </p:txBody>
      </p:sp>
    </p:spTree>
    <p:extLst>
      <p:ext uri="{BB962C8B-B14F-4D97-AF65-F5344CB8AC3E}">
        <p14:creationId xmlns:p14="http://schemas.microsoft.com/office/powerpoint/2010/main" val="2467709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6A39D0-FFA6-4431-88A8-80566FCE94EB}"/>
              </a:ext>
            </a:extLst>
          </p:cNvPr>
          <p:cNvSpPr>
            <a:spLocks noGrp="1"/>
          </p:cNvSpPr>
          <p:nvPr>
            <p:ph idx="1"/>
          </p:nvPr>
        </p:nvSpPr>
        <p:spPr>
          <a:xfrm>
            <a:off x="4329112" y="98453"/>
            <a:ext cx="3533775" cy="383338"/>
          </a:xfrm>
        </p:spPr>
        <p:txBody>
          <a:bodyPr>
            <a:normAutofit fontScale="70000" lnSpcReduction="20000"/>
          </a:bodyPr>
          <a:lstStyle/>
          <a:p>
            <a:pPr marL="0" indent="0">
              <a:buNone/>
            </a:pPr>
            <a:r>
              <a:rPr lang="ro-RO" dirty="0"/>
              <a:t>Completarea anexei 7 - pagina 1</a:t>
            </a:r>
            <a:endParaRPr lang="en-US" dirty="0"/>
          </a:p>
        </p:txBody>
      </p:sp>
      <p:sp>
        <p:nvSpPr>
          <p:cNvPr id="13" name="TextBox 12">
            <a:extLst>
              <a:ext uri="{FF2B5EF4-FFF2-40B4-BE49-F238E27FC236}">
                <a16:creationId xmlns:a16="http://schemas.microsoft.com/office/drawing/2014/main" id="{4922DF62-8E1E-41CA-82A6-417699B3EB8F}"/>
              </a:ext>
            </a:extLst>
          </p:cNvPr>
          <p:cNvSpPr txBox="1"/>
          <p:nvPr/>
        </p:nvSpPr>
        <p:spPr>
          <a:xfrm>
            <a:off x="5991225" y="563562"/>
            <a:ext cx="6276975" cy="6186309"/>
          </a:xfrm>
          <a:prstGeom prst="rect">
            <a:avLst/>
          </a:prstGeom>
          <a:noFill/>
        </p:spPr>
        <p:txBody>
          <a:bodyPr wrap="square" rtlCol="0">
            <a:spAutoFit/>
          </a:bodyPr>
          <a:lstStyle/>
          <a:p>
            <a:pPr marL="285750" indent="-285750">
              <a:buFont typeface="Arial" panose="020B0604020202020204" pitchFamily="34" charset="0"/>
              <a:buChar char="•"/>
            </a:pPr>
            <a:r>
              <a:rPr lang="ro-RO" dirty="0"/>
              <a:t>Se completează cu MAJUSCULE câmpurile</a:t>
            </a:r>
          </a:p>
          <a:p>
            <a:pPr marL="285750" indent="-285750">
              <a:buFont typeface="Arial" panose="020B0604020202020204" pitchFamily="34" charset="0"/>
              <a:buChar char="•"/>
            </a:pPr>
            <a:r>
              <a:rPr lang="ro-RO" dirty="0"/>
              <a:t>La </a:t>
            </a:r>
            <a:r>
              <a:rPr lang="ro-RO" i="1" dirty="0"/>
              <a:t>Subsemnatul(a) </a:t>
            </a:r>
            <a:r>
              <a:rPr lang="ro-RO" dirty="0"/>
              <a:t>trebuie completată numele studentului, inițiala tatălui, apoi prenumele studentului. </a:t>
            </a:r>
          </a:p>
          <a:p>
            <a:r>
              <a:rPr lang="ro-RO" dirty="0"/>
              <a:t>     ex: ALEXANDRESCU M. DANIEL</a:t>
            </a:r>
          </a:p>
          <a:p>
            <a:pPr marL="285750" indent="-285750">
              <a:buFont typeface="Arial" panose="020B0604020202020204" pitchFamily="34" charset="0"/>
              <a:buChar char="•"/>
            </a:pPr>
            <a:r>
              <a:rPr lang="ro-RO" dirty="0"/>
              <a:t>Trebuie încercuit sau subliniat buget/taxă</a:t>
            </a:r>
          </a:p>
          <a:p>
            <a:pPr marL="285750" indent="-285750">
              <a:buFont typeface="Arial" panose="020B0604020202020204" pitchFamily="34" charset="0"/>
              <a:buChar char="•"/>
            </a:pPr>
            <a:r>
              <a:rPr lang="ro-RO" dirty="0"/>
              <a:t>Trebuie scris specializarea </a:t>
            </a:r>
            <a:r>
              <a:rPr lang="ro-RO" dirty="0">
                <a:sym typeface="Wingdings" panose="05000000000000000000" pitchFamily="2" charset="2"/>
              </a:rPr>
              <a:t> ex: ADMINISTRATIE PUBLICA/ JURNALISM/ COMUNICARE SI RELATII PUBLICE etc.</a:t>
            </a:r>
          </a:p>
          <a:p>
            <a:pPr marL="285750" indent="-285750">
              <a:buFont typeface="Arial" panose="020B0604020202020204" pitchFamily="34" charset="0"/>
              <a:buChar char="•"/>
            </a:pPr>
            <a:r>
              <a:rPr lang="ro-RO" dirty="0">
                <a:sym typeface="Wingdings" panose="05000000000000000000" pitchFamily="2" charset="2"/>
              </a:rPr>
              <a:t>Linia de studiu (limba în care se predă): română/maghiară/germană/engleză</a:t>
            </a:r>
          </a:p>
          <a:p>
            <a:pPr marL="285750" indent="-285750">
              <a:buFont typeface="Arial" panose="020B0604020202020204" pitchFamily="34" charset="0"/>
              <a:buChar char="•"/>
            </a:pPr>
            <a:r>
              <a:rPr lang="ro-RO" dirty="0">
                <a:sym typeface="Wingdings" panose="05000000000000000000" pitchFamily="2" charset="2"/>
              </a:rPr>
              <a:t>Anul de studiu  ex: 1/2/3</a:t>
            </a:r>
          </a:p>
          <a:p>
            <a:pPr marL="285750" indent="-285750">
              <a:buFont typeface="Arial" panose="020B0604020202020204" pitchFamily="34" charset="0"/>
              <a:buChar char="•"/>
            </a:pPr>
            <a:r>
              <a:rPr lang="ro-RO" dirty="0">
                <a:sym typeface="Wingdings" panose="05000000000000000000" pitchFamily="2" charset="2"/>
              </a:rPr>
              <a:t>Grupa (dacă există grupe)  ex: 1/2/3 …</a:t>
            </a:r>
          </a:p>
          <a:p>
            <a:pPr marL="285750" indent="-285750">
              <a:buFont typeface="Arial" panose="020B0604020202020204" pitchFamily="34" charset="0"/>
              <a:buChar char="•"/>
            </a:pPr>
            <a:r>
              <a:rPr lang="ro-RO" dirty="0">
                <a:sym typeface="Wingdings" panose="05000000000000000000" pitchFamily="2" charset="2"/>
              </a:rPr>
              <a:t>Media  media semestrului anterior</a:t>
            </a:r>
          </a:p>
          <a:p>
            <a:pPr marL="285750" indent="-285750">
              <a:buFont typeface="Arial" panose="020B0604020202020204" pitchFamily="34" charset="0"/>
              <a:buChar char="•"/>
            </a:pPr>
            <a:r>
              <a:rPr lang="ro-RO" dirty="0">
                <a:sym typeface="Wingdings" panose="05000000000000000000" pitchFamily="2" charset="2"/>
              </a:rPr>
              <a:t>Număr de credite: trebuie verificat în contractul de studii! </a:t>
            </a:r>
          </a:p>
          <a:p>
            <a:r>
              <a:rPr lang="ro-RO" dirty="0">
                <a:sym typeface="Wingdings" panose="05000000000000000000" pitchFamily="2" charset="2"/>
              </a:rPr>
              <a:t>- Fiecare materie are un nr. de credite. Dacă studentul este integralist, trebuie însumate creditele de la fiecare materie din semestrul încheiat. Rezultatul însumării ne va da nr. de credite pe semestrul anterior.</a:t>
            </a:r>
          </a:p>
          <a:p>
            <a:pPr marL="285750" indent="-285750">
              <a:buFont typeface="Arial" panose="020B0604020202020204" pitchFamily="34" charset="0"/>
              <a:buChar char="•"/>
            </a:pPr>
            <a:r>
              <a:rPr lang="ro-RO" dirty="0">
                <a:sym typeface="Wingdings" panose="05000000000000000000" pitchFamily="2" charset="2"/>
              </a:rPr>
              <a:t>Trebuie scrise CNP-ul si incercuite BI/CI, seria buletinului și nr acestuia</a:t>
            </a:r>
          </a:p>
          <a:p>
            <a:pPr marL="285750" indent="-285750">
              <a:buFont typeface="Arial" panose="020B0604020202020204" pitchFamily="34" charset="0"/>
              <a:buChar char="•"/>
            </a:pPr>
            <a:r>
              <a:rPr lang="ro-RO" dirty="0">
                <a:sym typeface="Wingdings" panose="05000000000000000000" pitchFamily="2" charset="2"/>
              </a:rPr>
              <a:t>Nr. matricol se găsește în carnetul de student ex:15000/2020</a:t>
            </a:r>
          </a:p>
          <a:p>
            <a:pPr marL="285750" indent="-285750">
              <a:buFont typeface="Arial" panose="020B0604020202020204" pitchFamily="34" charset="0"/>
              <a:buChar char="•"/>
            </a:pPr>
            <a:r>
              <a:rPr lang="ro-RO" dirty="0">
                <a:sym typeface="Wingdings" panose="05000000000000000000" pitchFamily="2" charset="2"/>
              </a:rPr>
              <a:t>Iar la motiv se completează conform punctului 3 din note</a:t>
            </a:r>
          </a:p>
          <a:p>
            <a:pPr marL="285750" indent="-285750">
              <a:buFont typeface="Arial" panose="020B0604020202020204" pitchFamily="34" charset="0"/>
              <a:buChar char="•"/>
            </a:pPr>
            <a:endParaRPr lang="ro-RO" dirty="0">
              <a:sym typeface="Wingdings" panose="05000000000000000000" pitchFamily="2" charset="2"/>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493" y="506669"/>
            <a:ext cx="4633958" cy="416599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150" y="4672666"/>
            <a:ext cx="4639301" cy="2180724"/>
          </a:xfrm>
          <a:prstGeom prst="rect">
            <a:avLst/>
          </a:prstGeom>
        </p:spPr>
      </p:pic>
    </p:spTree>
    <p:extLst>
      <p:ext uri="{BB962C8B-B14F-4D97-AF65-F5344CB8AC3E}">
        <p14:creationId xmlns:p14="http://schemas.microsoft.com/office/powerpoint/2010/main" val="2449917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AB50B2-2800-4507-8F77-B358B1E3B48D}"/>
              </a:ext>
            </a:extLst>
          </p:cNvPr>
          <p:cNvSpPr>
            <a:spLocks noGrp="1"/>
          </p:cNvSpPr>
          <p:nvPr>
            <p:ph idx="1"/>
          </p:nvPr>
        </p:nvSpPr>
        <p:spPr>
          <a:xfrm>
            <a:off x="6200776" y="563562"/>
            <a:ext cx="5863445" cy="6232143"/>
          </a:xfrm>
        </p:spPr>
        <p:txBody>
          <a:bodyPr>
            <a:normAutofit fontScale="92500" lnSpcReduction="10000"/>
          </a:bodyPr>
          <a:lstStyle/>
          <a:p>
            <a:r>
              <a:rPr lang="ro-RO" sz="2000" dirty="0"/>
              <a:t>Calcularea veniturilor:</a:t>
            </a:r>
          </a:p>
          <a:p>
            <a:r>
              <a:rPr lang="ro-RO" sz="1900" dirty="0"/>
              <a:t>Mama studentului în lunile </a:t>
            </a:r>
            <a:r>
              <a:rPr lang="it-IT" sz="1900" dirty="0"/>
              <a:t>care se iau în considerare</a:t>
            </a:r>
            <a:r>
              <a:rPr lang="ro-RO" sz="1900" dirty="0">
                <a:sym typeface="Wingdings" panose="05000000000000000000" pitchFamily="2" charset="2"/>
              </a:rPr>
              <a:t> (</a:t>
            </a:r>
            <a:r>
              <a:rPr lang="ro-RO" sz="1900" dirty="0"/>
              <a:t>iunie </a:t>
            </a:r>
            <a:r>
              <a:rPr lang="it-IT" sz="1900" dirty="0"/>
              <a:t>202</a:t>
            </a:r>
            <a:r>
              <a:rPr lang="ro-RO" sz="1900" dirty="0"/>
              <a:t>1</a:t>
            </a:r>
            <a:r>
              <a:rPr lang="it-IT" sz="1900" dirty="0"/>
              <a:t>,</a:t>
            </a:r>
            <a:r>
              <a:rPr lang="ro-RO" sz="1900" dirty="0"/>
              <a:t> iulie 2021, august</a:t>
            </a:r>
            <a:r>
              <a:rPr lang="it-IT" sz="1900" dirty="0"/>
              <a:t> 2021</a:t>
            </a:r>
            <a:r>
              <a:rPr lang="ro-RO" sz="1900" dirty="0"/>
              <a:t>) a avut în fiecare luna un venit net de 2000 lei, iar </a:t>
            </a:r>
            <a:r>
              <a:rPr lang="en-US" sz="1900" dirty="0"/>
              <a:t>t</a:t>
            </a:r>
            <a:r>
              <a:rPr lang="ro-RO" sz="1900" dirty="0" err="1"/>
              <a:t>atăl</a:t>
            </a:r>
            <a:r>
              <a:rPr lang="ro-RO" sz="1900" dirty="0"/>
              <a:t> studentului a avut în iunie și iulie 1200 lei venit net iar în august a avut un venit de 600 lei net la care se adaugă venituri din dobânzi de 10 lei și alocații de stat pentru copii de 200 lei/lună. </a:t>
            </a:r>
          </a:p>
          <a:p>
            <a:r>
              <a:rPr lang="ro-RO" sz="2000" dirty="0"/>
              <a:t>În total sunt 4 persoane în familie.</a:t>
            </a:r>
          </a:p>
          <a:p>
            <a:r>
              <a:rPr lang="ro-RO" sz="2000" dirty="0"/>
              <a:t>Astfel la venituri nete totale trebuie calculat astfel:</a:t>
            </a:r>
          </a:p>
          <a:p>
            <a:r>
              <a:rPr lang="ro-RO" sz="2000" dirty="0"/>
              <a:t>A1 = (2000x3)+(1200x2+600) + (200*3) + (10*3) = 9630/3 = 3210 lei/ luna</a:t>
            </a:r>
          </a:p>
          <a:p>
            <a:r>
              <a:rPr lang="ro-RO" sz="2000" dirty="0"/>
              <a:t>La documentul justificativ trebuie precizat adeverintă/cupon pensie/altele</a:t>
            </a:r>
          </a:p>
          <a:p>
            <a:r>
              <a:rPr lang="ro-RO" sz="2000" dirty="0"/>
              <a:t>La punctul B trebuie menționate toate persoanele care se află în întreținere. În exemplul dat părinții întrețin doar fiul student și soră/frate elev.</a:t>
            </a:r>
          </a:p>
          <a:p>
            <a:r>
              <a:rPr lang="ro-RO" sz="2000" dirty="0"/>
              <a:t>La punctul C, se calculează venitul net mediu/ membru de familie, astfel împărțim 3210 la 4 și rezultă valoarea de 802,50 lei/lună/membru familie. </a:t>
            </a:r>
          </a:p>
          <a:p>
            <a:r>
              <a:rPr lang="ro-RO" sz="2000" dirty="0"/>
              <a:t>Dacă valoarea venitului net mediu/ membru de familie depășește 1386 lei, nu se poate aplica pentru bursă sociala pe motiv de venit</a:t>
            </a:r>
          </a:p>
        </p:txBody>
      </p:sp>
      <p:sp>
        <p:nvSpPr>
          <p:cNvPr id="4" name="Content Placeholder 2">
            <a:extLst>
              <a:ext uri="{FF2B5EF4-FFF2-40B4-BE49-F238E27FC236}">
                <a16:creationId xmlns:a16="http://schemas.microsoft.com/office/drawing/2014/main" id="{531A5E8D-50D9-44F6-9EA6-EE26F88CA36A}"/>
              </a:ext>
            </a:extLst>
          </p:cNvPr>
          <p:cNvSpPr txBox="1">
            <a:spLocks/>
          </p:cNvSpPr>
          <p:nvPr/>
        </p:nvSpPr>
        <p:spPr>
          <a:xfrm>
            <a:off x="4280450" y="103054"/>
            <a:ext cx="3663799" cy="50126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o-RO" dirty="0"/>
              <a:t>Completarea anexei 7 – pagina 1</a:t>
            </a:r>
            <a:endParaRPr lang="en-US"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493" y="506669"/>
            <a:ext cx="4633958" cy="4165997"/>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150" y="4672666"/>
            <a:ext cx="4639301" cy="2180724"/>
          </a:xfrm>
          <a:prstGeom prst="rect">
            <a:avLst/>
          </a:prstGeom>
        </p:spPr>
      </p:pic>
    </p:spTree>
    <p:extLst>
      <p:ext uri="{BB962C8B-B14F-4D97-AF65-F5344CB8AC3E}">
        <p14:creationId xmlns:p14="http://schemas.microsoft.com/office/powerpoint/2010/main" val="174158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Content Placeholder 27">
            <a:extLst>
              <a:ext uri="{FF2B5EF4-FFF2-40B4-BE49-F238E27FC236}">
                <a16:creationId xmlns:a16="http://schemas.microsoft.com/office/drawing/2014/main" id="{917C78B6-6F93-4B93-B741-F2C5B0A04CDD}"/>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383" t="3834" r="3497" b="64134"/>
          <a:stretch/>
        </p:blipFill>
        <p:spPr>
          <a:xfrm>
            <a:off x="127779" y="542778"/>
            <a:ext cx="6075002" cy="3019572"/>
          </a:xfrm>
        </p:spPr>
      </p:pic>
      <p:sp>
        <p:nvSpPr>
          <p:cNvPr id="26" name="Content Placeholder 2">
            <a:extLst>
              <a:ext uri="{FF2B5EF4-FFF2-40B4-BE49-F238E27FC236}">
                <a16:creationId xmlns:a16="http://schemas.microsoft.com/office/drawing/2014/main" id="{04B70880-0A09-41C3-B431-7BB729BC7898}"/>
              </a:ext>
            </a:extLst>
          </p:cNvPr>
          <p:cNvSpPr txBox="1">
            <a:spLocks/>
          </p:cNvSpPr>
          <p:nvPr/>
        </p:nvSpPr>
        <p:spPr>
          <a:xfrm>
            <a:off x="4493178" y="136854"/>
            <a:ext cx="3533775" cy="383338"/>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o-RO" dirty="0"/>
              <a:t>Completarea anexei 7 – pagina 2</a:t>
            </a:r>
            <a:endParaRPr lang="en-US" dirty="0"/>
          </a:p>
        </p:txBody>
      </p:sp>
      <p:sp>
        <p:nvSpPr>
          <p:cNvPr id="29" name="TextBox 28">
            <a:extLst>
              <a:ext uri="{FF2B5EF4-FFF2-40B4-BE49-F238E27FC236}">
                <a16:creationId xmlns:a16="http://schemas.microsoft.com/office/drawing/2014/main" id="{1258115D-B95F-44D1-A84B-46B80B0C3FD3}"/>
              </a:ext>
            </a:extLst>
          </p:cNvPr>
          <p:cNvSpPr txBox="1"/>
          <p:nvPr/>
        </p:nvSpPr>
        <p:spPr>
          <a:xfrm>
            <a:off x="6372225" y="545969"/>
            <a:ext cx="5691996" cy="923330"/>
          </a:xfrm>
          <a:prstGeom prst="rect">
            <a:avLst/>
          </a:prstGeom>
          <a:noFill/>
        </p:spPr>
        <p:txBody>
          <a:bodyPr wrap="square" rtlCol="0">
            <a:spAutoFit/>
          </a:bodyPr>
          <a:lstStyle/>
          <a:p>
            <a:pPr marL="285750" indent="-285750">
              <a:buFont typeface="Arial" panose="020B0604020202020204" pitchFamily="34" charset="0"/>
              <a:buChar char="•"/>
            </a:pPr>
            <a:r>
              <a:rPr lang="ro-RO" dirty="0"/>
              <a:t>Pe pagina 2 din anexa 7 la punctul II.) trebuie completate cu majuscule documentele anexate în dosarul de cerere</a:t>
            </a:r>
            <a:endParaRPr lang="en-US" dirty="0"/>
          </a:p>
        </p:txBody>
      </p:sp>
      <p:pic>
        <p:nvPicPr>
          <p:cNvPr id="31" name="Picture 30">
            <a:extLst>
              <a:ext uri="{FF2B5EF4-FFF2-40B4-BE49-F238E27FC236}">
                <a16:creationId xmlns:a16="http://schemas.microsoft.com/office/drawing/2014/main" id="{AD76E639-A99B-4B76-AA79-E81F508D70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50" t="46806" r="3852" b="4166"/>
          <a:stretch/>
        </p:blipFill>
        <p:spPr>
          <a:xfrm>
            <a:off x="6260066" y="2381250"/>
            <a:ext cx="5804155" cy="4359292"/>
          </a:xfrm>
          <a:prstGeom prst="rect">
            <a:avLst/>
          </a:prstGeom>
        </p:spPr>
      </p:pic>
      <p:sp>
        <p:nvSpPr>
          <p:cNvPr id="32" name="TextBox 31">
            <a:extLst>
              <a:ext uri="{FF2B5EF4-FFF2-40B4-BE49-F238E27FC236}">
                <a16:creationId xmlns:a16="http://schemas.microsoft.com/office/drawing/2014/main" id="{BD67044F-7F1E-4363-9753-3861CDF346E8}"/>
              </a:ext>
            </a:extLst>
          </p:cNvPr>
          <p:cNvSpPr txBox="1"/>
          <p:nvPr/>
        </p:nvSpPr>
        <p:spPr>
          <a:xfrm>
            <a:off x="283170" y="4560896"/>
            <a:ext cx="5703335" cy="1754326"/>
          </a:xfrm>
          <a:prstGeom prst="rect">
            <a:avLst/>
          </a:prstGeom>
          <a:noFill/>
        </p:spPr>
        <p:txBody>
          <a:bodyPr wrap="square" rtlCol="0">
            <a:spAutoFit/>
          </a:bodyPr>
          <a:lstStyle/>
          <a:p>
            <a:pPr marL="285750" indent="-285750">
              <a:buFont typeface="Arial" panose="020B0604020202020204" pitchFamily="34" charset="0"/>
              <a:buChar char="•"/>
            </a:pPr>
            <a:r>
              <a:rPr lang="ro-RO" dirty="0"/>
              <a:t>La punctul III.) se bifează și menționează dacă studentul are un cont bancar sau se angajează să deschidă unul în cazul în care va fi acceptat pentru bursă</a:t>
            </a:r>
          </a:p>
          <a:p>
            <a:endParaRPr lang="ro-RO" dirty="0"/>
          </a:p>
          <a:p>
            <a:pPr marL="285750" indent="-285750">
              <a:buFont typeface="Arial" panose="020B0604020202020204" pitchFamily="34" charset="0"/>
              <a:buChar char="•"/>
            </a:pPr>
            <a:r>
              <a:rPr lang="ro-RO" dirty="0"/>
              <a:t>În partea de jos a paginii trebuie specificată data  completării documentului și semnătura solicitantului</a:t>
            </a:r>
            <a:endParaRPr lang="en-US" dirty="0"/>
          </a:p>
        </p:txBody>
      </p:sp>
    </p:spTree>
    <p:extLst>
      <p:ext uri="{BB962C8B-B14F-4D97-AF65-F5344CB8AC3E}">
        <p14:creationId xmlns:p14="http://schemas.microsoft.com/office/powerpoint/2010/main" val="699284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FB4B8E-A78A-44C9-9135-6D3B7962D27E}"/>
              </a:ext>
            </a:extLst>
          </p:cNvPr>
          <p:cNvSpPr>
            <a:spLocks noGrp="1"/>
          </p:cNvSpPr>
          <p:nvPr>
            <p:ph idx="1"/>
          </p:nvPr>
        </p:nvSpPr>
        <p:spPr>
          <a:xfrm>
            <a:off x="3593611" y="130141"/>
            <a:ext cx="5000625" cy="298451"/>
          </a:xfrm>
        </p:spPr>
        <p:txBody>
          <a:bodyPr>
            <a:normAutofit fontScale="62500" lnSpcReduction="20000"/>
          </a:bodyPr>
          <a:lstStyle/>
          <a:p>
            <a:r>
              <a:rPr lang="ro-RO" dirty="0"/>
              <a:t>Anexa 8 – Declarația pe propria răspundere</a:t>
            </a:r>
            <a:endParaRPr lang="en-US" dirty="0"/>
          </a:p>
        </p:txBody>
      </p:sp>
      <p:sp>
        <p:nvSpPr>
          <p:cNvPr id="18" name="TextBox 17">
            <a:extLst>
              <a:ext uri="{FF2B5EF4-FFF2-40B4-BE49-F238E27FC236}">
                <a16:creationId xmlns:a16="http://schemas.microsoft.com/office/drawing/2014/main" id="{61226E83-4C26-488F-81DC-245CCAB3BFEF}"/>
              </a:ext>
            </a:extLst>
          </p:cNvPr>
          <p:cNvSpPr txBox="1"/>
          <p:nvPr/>
        </p:nvSpPr>
        <p:spPr>
          <a:xfrm>
            <a:off x="5381625" y="612791"/>
            <a:ext cx="6477000" cy="1661993"/>
          </a:xfrm>
          <a:prstGeom prst="rect">
            <a:avLst/>
          </a:prstGeom>
          <a:noFill/>
        </p:spPr>
        <p:txBody>
          <a:bodyPr wrap="square" rtlCol="0">
            <a:spAutoFit/>
          </a:bodyPr>
          <a:lstStyle/>
          <a:p>
            <a:pPr marL="285750" indent="-285750">
              <a:buFont typeface="Arial" panose="020B0604020202020204" pitchFamily="34" charset="0"/>
              <a:buChar char="•"/>
            </a:pPr>
            <a:r>
              <a:rPr lang="ro-RO" sz="1600" dirty="0"/>
              <a:t>În cazul Anexei 8, pe prima pagină este un model de declarație pe propria răspundere. Pe pagina 2 este un model nou, unde se completează acele cazuri în care ne încadrăm din listare.</a:t>
            </a:r>
          </a:p>
          <a:p>
            <a:pPr marL="285750" indent="-285750">
              <a:buFont typeface="Arial" panose="020B0604020202020204" pitchFamily="34" charset="0"/>
              <a:buChar char="•"/>
            </a:pPr>
            <a:r>
              <a:rPr lang="ro-RO" sz="1600" dirty="0"/>
              <a:t>Trebuie scrisă data și semnătura studentului/studentei în partea de jos a paginii.</a:t>
            </a: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785" y="494749"/>
            <a:ext cx="5205812" cy="623172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2096" y="1659699"/>
            <a:ext cx="4330411" cy="5183810"/>
          </a:xfrm>
          <a:prstGeom prst="rect">
            <a:avLst/>
          </a:prstGeom>
        </p:spPr>
      </p:pic>
    </p:spTree>
    <p:extLst>
      <p:ext uri="{BB962C8B-B14F-4D97-AF65-F5344CB8AC3E}">
        <p14:creationId xmlns:p14="http://schemas.microsoft.com/office/powerpoint/2010/main" val="296401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C110A9-39D2-45C8-834A-2BAECF2DE848}"/>
              </a:ext>
            </a:extLst>
          </p:cNvPr>
          <p:cNvSpPr>
            <a:spLocks noGrp="1"/>
          </p:cNvSpPr>
          <p:nvPr>
            <p:ph idx="1"/>
          </p:nvPr>
        </p:nvSpPr>
        <p:spPr>
          <a:xfrm>
            <a:off x="3852862" y="168594"/>
            <a:ext cx="4486275" cy="409254"/>
          </a:xfrm>
        </p:spPr>
        <p:txBody>
          <a:bodyPr>
            <a:normAutofit fontScale="70000" lnSpcReduction="20000"/>
          </a:bodyPr>
          <a:lstStyle/>
          <a:p>
            <a:pPr marL="0" indent="0">
              <a:buNone/>
            </a:pPr>
            <a:r>
              <a:rPr lang="ro-RO" dirty="0"/>
              <a:t>Completare date - Anexa 11 – pagina1 </a:t>
            </a:r>
            <a:endParaRPr lang="en-US" dirty="0"/>
          </a:p>
        </p:txBody>
      </p:sp>
      <p:sp>
        <p:nvSpPr>
          <p:cNvPr id="8" name="TextBox 7">
            <a:extLst>
              <a:ext uri="{FF2B5EF4-FFF2-40B4-BE49-F238E27FC236}">
                <a16:creationId xmlns:a16="http://schemas.microsoft.com/office/drawing/2014/main" id="{9A8CBBAB-B2C3-4699-A202-60721373A3F8}"/>
              </a:ext>
            </a:extLst>
          </p:cNvPr>
          <p:cNvSpPr txBox="1"/>
          <p:nvPr/>
        </p:nvSpPr>
        <p:spPr>
          <a:xfrm>
            <a:off x="5972174" y="1205060"/>
            <a:ext cx="6092047" cy="503535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ro-RO" dirty="0"/>
              <a:t>În cazul anexei 11 trebuie completate datele studentului. În acest caz, nu este necesară adăugarea inițialei tatălui.</a:t>
            </a:r>
          </a:p>
          <a:p>
            <a:pPr marL="285750" indent="-285750">
              <a:lnSpc>
                <a:spcPct val="150000"/>
              </a:lnSpc>
              <a:buFont typeface="Arial" panose="020B0604020202020204" pitchFamily="34" charset="0"/>
              <a:buChar char="•"/>
            </a:pPr>
            <a:r>
              <a:rPr lang="ro-RO" dirty="0"/>
              <a:t>Documentele se organizează și numerotează în ordinea prezentată de formularul Anexei 11. </a:t>
            </a:r>
          </a:p>
          <a:p>
            <a:pPr marL="285750" indent="-285750">
              <a:lnSpc>
                <a:spcPct val="150000"/>
              </a:lnSpc>
              <a:buFont typeface="Arial" panose="020B0604020202020204" pitchFamily="34" charset="0"/>
              <a:buChar char="•"/>
            </a:pPr>
            <a:r>
              <a:rPr lang="ro-RO" dirty="0"/>
              <a:t>Paginile Anexei 11 nu se numerotează!</a:t>
            </a:r>
          </a:p>
          <a:p>
            <a:pPr marL="285750" indent="-285750">
              <a:lnSpc>
                <a:spcPct val="150000"/>
              </a:lnSpc>
              <a:buFont typeface="Arial" panose="020B0604020202020204" pitchFamily="34" charset="0"/>
              <a:buChar char="•"/>
            </a:pPr>
            <a:r>
              <a:rPr lang="ro-RO" dirty="0"/>
              <a:t>Fiecare pagină din dosar va fi numerotată în partea dreaptă jos a paginii și semnată de către student.</a:t>
            </a:r>
          </a:p>
          <a:p>
            <a:pPr marL="285750" indent="-285750">
              <a:lnSpc>
                <a:spcPct val="150000"/>
              </a:lnSpc>
              <a:buFont typeface="Arial" panose="020B0604020202020204" pitchFamily="34" charset="0"/>
              <a:buChar char="•"/>
            </a:pPr>
            <a:r>
              <a:rPr lang="ro-RO" dirty="0"/>
              <a:t>Dosarul va începe cu Anexa 11, apoi se adaugă documentele în ordinea prezentată în formularul Anexei 11. </a:t>
            </a:r>
          </a:p>
          <a:p>
            <a:pPr marL="285750" indent="-285750">
              <a:lnSpc>
                <a:spcPct val="150000"/>
              </a:lnSpc>
              <a:buFont typeface="Arial" panose="020B0604020202020204" pitchFamily="34" charset="0"/>
              <a:buChar char="•"/>
            </a:pPr>
            <a:r>
              <a:rPr lang="ro-RO" dirty="0"/>
              <a:t>Pentru fiecare tip de document trebuie precizat cu X dacă există, lipsește sau dacă nu este cazul în dosarul depus.</a:t>
            </a:r>
          </a:p>
          <a:p>
            <a:pPr>
              <a:lnSpc>
                <a:spcPct val="150000"/>
              </a:lnSpc>
            </a:pPr>
            <a:endParaRPr lang="ro-RO"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329" y="577848"/>
            <a:ext cx="4954915" cy="6192850"/>
          </a:xfrm>
          <a:prstGeom prst="rect">
            <a:avLst/>
          </a:prstGeom>
        </p:spPr>
      </p:pic>
    </p:spTree>
    <p:extLst>
      <p:ext uri="{BB962C8B-B14F-4D97-AF65-F5344CB8AC3E}">
        <p14:creationId xmlns:p14="http://schemas.microsoft.com/office/powerpoint/2010/main" val="403429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7599E1-8F5F-4E12-96B1-DDA617C032B9}"/>
              </a:ext>
            </a:extLst>
          </p:cNvPr>
          <p:cNvSpPr>
            <a:spLocks noGrp="1"/>
          </p:cNvSpPr>
          <p:nvPr>
            <p:ph idx="1"/>
          </p:nvPr>
        </p:nvSpPr>
        <p:spPr>
          <a:xfrm>
            <a:off x="6619875" y="1835150"/>
            <a:ext cx="4733925" cy="4022725"/>
          </a:xfrm>
        </p:spPr>
        <p:txBody>
          <a:bodyPr>
            <a:normAutofit/>
          </a:bodyPr>
          <a:lstStyle/>
          <a:p>
            <a:r>
              <a:rPr lang="ro-RO" dirty="0"/>
              <a:t>În partea de jos a paginii se scrie numele, prenumele și semnătura studentului</a:t>
            </a:r>
          </a:p>
          <a:p>
            <a:endParaRPr lang="ro-RO" dirty="0"/>
          </a:p>
          <a:p>
            <a:pPr marL="0" indent="0">
              <a:buNone/>
            </a:pPr>
            <a:endParaRPr lang="ro-RO" dirty="0"/>
          </a:p>
          <a:p>
            <a:pPr marL="0" indent="0">
              <a:buNone/>
            </a:pPr>
            <a:endParaRPr lang="ro-RO" dirty="0"/>
          </a:p>
          <a:p>
            <a:endParaRPr lang="en-US" dirty="0"/>
          </a:p>
        </p:txBody>
      </p:sp>
      <p:sp>
        <p:nvSpPr>
          <p:cNvPr id="8" name="Content Placeholder 2">
            <a:extLst>
              <a:ext uri="{FF2B5EF4-FFF2-40B4-BE49-F238E27FC236}">
                <a16:creationId xmlns:a16="http://schemas.microsoft.com/office/drawing/2014/main" id="{2529B972-4360-4FB5-9C89-FD14C4848FDE}"/>
              </a:ext>
            </a:extLst>
          </p:cNvPr>
          <p:cNvSpPr txBox="1">
            <a:spLocks/>
          </p:cNvSpPr>
          <p:nvPr/>
        </p:nvSpPr>
        <p:spPr>
          <a:xfrm>
            <a:off x="6743699" y="1281281"/>
            <a:ext cx="4486275" cy="409254"/>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o-RO" dirty="0"/>
              <a:t>Completare date - Anexa 11 – pagina 3 </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587" y="612791"/>
            <a:ext cx="5348744" cy="6227767"/>
          </a:xfrm>
          <a:prstGeom prst="rect">
            <a:avLst/>
          </a:prstGeom>
        </p:spPr>
      </p:pic>
    </p:spTree>
    <p:extLst>
      <p:ext uri="{BB962C8B-B14F-4D97-AF65-F5344CB8AC3E}">
        <p14:creationId xmlns:p14="http://schemas.microsoft.com/office/powerpoint/2010/main" val="1380233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704</TotalTime>
  <Words>763</Words>
  <Application>Microsoft Macintosh PowerPoint</Application>
  <PresentationFormat>Widescreen</PresentationFormat>
  <Paragraphs>53</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DÁVID-ATTILA LUKÁCS</dc:creator>
  <cp:lastModifiedBy>DORIN SPOALLER</cp:lastModifiedBy>
  <cp:revision>38</cp:revision>
  <cp:lastPrinted>2021-02-12T15:38:15Z</cp:lastPrinted>
  <dcterms:created xsi:type="dcterms:W3CDTF">2021-02-12T09:59:16Z</dcterms:created>
  <dcterms:modified xsi:type="dcterms:W3CDTF">2021-09-29T16:34:55Z</dcterms:modified>
</cp:coreProperties>
</file>