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58" r:id="rId4"/>
    <p:sldId id="259" r:id="rId5"/>
    <p:sldId id="270" r:id="rId6"/>
    <p:sldId id="260" r:id="rId7"/>
    <p:sldId id="27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9A7E5-393F-428C-B13A-9822D2A3AC1F}" v="5" dt="2021-10-22T09:05:39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D8899-B6BC-4BD2-A2F6-9A9E0A36499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C83AAAF-DADF-46F1-8991-B30D0212690C}">
      <dgm:prSet custT="1"/>
      <dgm:spPr/>
      <dgm:t>
        <a:bodyPr/>
        <a:lstStyle/>
        <a:p>
          <a:r>
            <a:rPr lang="ro-RO" sz="1800" dirty="0"/>
            <a:t>Cine suntem?</a:t>
          </a:r>
          <a:endParaRPr lang="en-US" sz="1800" dirty="0"/>
        </a:p>
      </dgm:t>
    </dgm:pt>
    <dgm:pt modelId="{535856A7-D2A0-4505-8332-CD42B8CE4974}" type="parTrans" cxnId="{020A81C2-CE14-4CAD-ACA3-C0869DD42A94}">
      <dgm:prSet/>
      <dgm:spPr/>
      <dgm:t>
        <a:bodyPr/>
        <a:lstStyle/>
        <a:p>
          <a:endParaRPr lang="en-US"/>
        </a:p>
      </dgm:t>
    </dgm:pt>
    <dgm:pt modelId="{8104B674-BD2F-4CFB-B569-FA3B613A426A}" type="sibTrans" cxnId="{020A81C2-CE14-4CAD-ACA3-C0869DD42A94}">
      <dgm:prSet/>
      <dgm:spPr/>
      <dgm:t>
        <a:bodyPr/>
        <a:lstStyle/>
        <a:p>
          <a:endParaRPr lang="en-US"/>
        </a:p>
      </dgm:t>
    </dgm:pt>
    <dgm:pt modelId="{C7EB772E-0631-4F22-8AA0-399338ADDDE2}">
      <dgm:prSet custT="1"/>
      <dgm:spPr/>
      <dgm:t>
        <a:bodyPr/>
        <a:lstStyle/>
        <a:p>
          <a:r>
            <a:rPr lang="ro-RO" sz="1800" dirty="0"/>
            <a:t>Organizație patronală</a:t>
          </a:r>
          <a:endParaRPr lang="en-US" sz="1800" dirty="0"/>
        </a:p>
      </dgm:t>
    </dgm:pt>
    <dgm:pt modelId="{EB444250-731F-4B0D-A0DA-A832F0A8CB03}" type="parTrans" cxnId="{4E7F2226-021C-4D7B-9BCB-33473E45E389}">
      <dgm:prSet/>
      <dgm:spPr/>
      <dgm:t>
        <a:bodyPr/>
        <a:lstStyle/>
        <a:p>
          <a:endParaRPr lang="en-US"/>
        </a:p>
      </dgm:t>
    </dgm:pt>
    <dgm:pt modelId="{55E8C9E6-EB5F-4C45-A616-AEF065F40D65}" type="sibTrans" cxnId="{4E7F2226-021C-4D7B-9BCB-33473E45E389}">
      <dgm:prSet/>
      <dgm:spPr/>
      <dgm:t>
        <a:bodyPr/>
        <a:lstStyle/>
        <a:p>
          <a:endParaRPr lang="en-US"/>
        </a:p>
      </dgm:t>
    </dgm:pt>
    <dgm:pt modelId="{E3986657-C10C-4CAF-8A66-4314372B7F3B}">
      <dgm:prSet custT="1"/>
      <dgm:spPr/>
      <dgm:t>
        <a:bodyPr/>
        <a:lstStyle/>
        <a:p>
          <a:r>
            <a:rPr lang="ro-RO" sz="1800" dirty="0"/>
            <a:t>Încurajăm dezvoltarea mediului de afaceri</a:t>
          </a:r>
          <a:endParaRPr lang="en-US" sz="1800" dirty="0"/>
        </a:p>
      </dgm:t>
    </dgm:pt>
    <dgm:pt modelId="{E5163A32-F713-4C84-ADF3-63D4CB27C7C1}" type="parTrans" cxnId="{B286029E-AB4A-496F-B5F1-946104731787}">
      <dgm:prSet/>
      <dgm:spPr/>
      <dgm:t>
        <a:bodyPr/>
        <a:lstStyle/>
        <a:p>
          <a:endParaRPr lang="en-US"/>
        </a:p>
      </dgm:t>
    </dgm:pt>
    <dgm:pt modelId="{DA161458-072E-4D84-9368-3DA3D14D7CDC}" type="sibTrans" cxnId="{B286029E-AB4A-496F-B5F1-946104731787}">
      <dgm:prSet/>
      <dgm:spPr/>
      <dgm:t>
        <a:bodyPr/>
        <a:lstStyle/>
        <a:p>
          <a:endParaRPr lang="en-US"/>
        </a:p>
      </dgm:t>
    </dgm:pt>
    <dgm:pt modelId="{E7FABC4E-BB4E-41C8-8101-CA026C5BF548}">
      <dgm:prSet/>
      <dgm:spPr/>
      <dgm:t>
        <a:bodyPr/>
        <a:lstStyle/>
        <a:p>
          <a:r>
            <a:rPr lang="ro-RO"/>
            <a:t>Misiune – sprijinirea comunității antreprenoriale, prin educarea antreprenorilor, idei de lansare și dezvoltare afaceri, diseminare de exemple bune practici</a:t>
          </a:r>
          <a:endParaRPr lang="en-US"/>
        </a:p>
      </dgm:t>
    </dgm:pt>
    <dgm:pt modelId="{7C6DB665-144E-4458-995D-2E92FB6D24D1}" type="parTrans" cxnId="{B3699231-AF04-4E51-81A2-4181663F12A5}">
      <dgm:prSet/>
      <dgm:spPr/>
      <dgm:t>
        <a:bodyPr/>
        <a:lstStyle/>
        <a:p>
          <a:endParaRPr lang="en-US"/>
        </a:p>
      </dgm:t>
    </dgm:pt>
    <dgm:pt modelId="{63D328F5-2771-420E-880C-AA759B37F804}" type="sibTrans" cxnId="{B3699231-AF04-4E51-81A2-4181663F12A5}">
      <dgm:prSet/>
      <dgm:spPr/>
      <dgm:t>
        <a:bodyPr/>
        <a:lstStyle/>
        <a:p>
          <a:endParaRPr lang="en-US"/>
        </a:p>
      </dgm:t>
    </dgm:pt>
    <dgm:pt modelId="{3B5B3E6B-0CED-41E5-910B-1D3C25A1FFB5}" type="pres">
      <dgm:prSet presAssocID="{C28D8899-B6BC-4BD2-A2F6-9A9E0A364991}" presName="Name0" presStyleCnt="0">
        <dgm:presLayoutVars>
          <dgm:dir/>
          <dgm:resizeHandles val="exact"/>
        </dgm:presLayoutVars>
      </dgm:prSet>
      <dgm:spPr/>
    </dgm:pt>
    <dgm:pt modelId="{B9E86E14-DD49-4B27-B529-2EF116571088}" type="pres">
      <dgm:prSet presAssocID="{2C83AAAF-DADF-46F1-8991-B30D0212690C}" presName="node" presStyleLbl="node1" presStyleIdx="0" presStyleCnt="4">
        <dgm:presLayoutVars>
          <dgm:bulletEnabled val="1"/>
        </dgm:presLayoutVars>
      </dgm:prSet>
      <dgm:spPr/>
    </dgm:pt>
    <dgm:pt modelId="{02954E71-9F53-4F44-B01A-7F30C6D14E62}" type="pres">
      <dgm:prSet presAssocID="{8104B674-BD2F-4CFB-B569-FA3B613A426A}" presName="sibTrans" presStyleLbl="sibTrans1D1" presStyleIdx="0" presStyleCnt="3"/>
      <dgm:spPr/>
    </dgm:pt>
    <dgm:pt modelId="{678F5EC4-B6B2-4CA8-AEEF-D7C81F8C700D}" type="pres">
      <dgm:prSet presAssocID="{8104B674-BD2F-4CFB-B569-FA3B613A426A}" presName="connectorText" presStyleLbl="sibTrans1D1" presStyleIdx="0" presStyleCnt="3"/>
      <dgm:spPr/>
    </dgm:pt>
    <dgm:pt modelId="{B79D5544-02FA-45F4-B576-34B82A7C2769}" type="pres">
      <dgm:prSet presAssocID="{C7EB772E-0631-4F22-8AA0-399338ADDDE2}" presName="node" presStyleLbl="node1" presStyleIdx="1" presStyleCnt="4">
        <dgm:presLayoutVars>
          <dgm:bulletEnabled val="1"/>
        </dgm:presLayoutVars>
      </dgm:prSet>
      <dgm:spPr/>
    </dgm:pt>
    <dgm:pt modelId="{3637FE6B-A583-4351-A6EC-A79CEC79CA9C}" type="pres">
      <dgm:prSet presAssocID="{55E8C9E6-EB5F-4C45-A616-AEF065F40D65}" presName="sibTrans" presStyleLbl="sibTrans1D1" presStyleIdx="1" presStyleCnt="3"/>
      <dgm:spPr/>
    </dgm:pt>
    <dgm:pt modelId="{A166F09B-C810-4F47-8680-E4C46F1FD9DC}" type="pres">
      <dgm:prSet presAssocID="{55E8C9E6-EB5F-4C45-A616-AEF065F40D65}" presName="connectorText" presStyleLbl="sibTrans1D1" presStyleIdx="1" presStyleCnt="3"/>
      <dgm:spPr/>
    </dgm:pt>
    <dgm:pt modelId="{5F6D01E3-B91E-4837-97B1-C54342F0C534}" type="pres">
      <dgm:prSet presAssocID="{E3986657-C10C-4CAF-8A66-4314372B7F3B}" presName="node" presStyleLbl="node1" presStyleIdx="2" presStyleCnt="4">
        <dgm:presLayoutVars>
          <dgm:bulletEnabled val="1"/>
        </dgm:presLayoutVars>
      </dgm:prSet>
      <dgm:spPr/>
    </dgm:pt>
    <dgm:pt modelId="{B876CC74-C4CA-4252-BFA6-61F4C29E4760}" type="pres">
      <dgm:prSet presAssocID="{DA161458-072E-4D84-9368-3DA3D14D7CDC}" presName="sibTrans" presStyleLbl="sibTrans1D1" presStyleIdx="2" presStyleCnt="3"/>
      <dgm:spPr/>
    </dgm:pt>
    <dgm:pt modelId="{AFBE27C8-F608-40EA-AA5A-B227C32F21BE}" type="pres">
      <dgm:prSet presAssocID="{DA161458-072E-4D84-9368-3DA3D14D7CDC}" presName="connectorText" presStyleLbl="sibTrans1D1" presStyleIdx="2" presStyleCnt="3"/>
      <dgm:spPr/>
    </dgm:pt>
    <dgm:pt modelId="{59802D54-F4E9-4FC0-8E0F-845C98CBFCC9}" type="pres">
      <dgm:prSet presAssocID="{E7FABC4E-BB4E-41C8-8101-CA026C5BF548}" presName="node" presStyleLbl="node1" presStyleIdx="3" presStyleCnt="4">
        <dgm:presLayoutVars>
          <dgm:bulletEnabled val="1"/>
        </dgm:presLayoutVars>
      </dgm:prSet>
      <dgm:spPr/>
    </dgm:pt>
  </dgm:ptLst>
  <dgm:cxnLst>
    <dgm:cxn modelId="{91D08111-F861-44E8-BD3E-C178CE48A644}" type="presOf" srcId="{C7EB772E-0631-4F22-8AA0-399338ADDDE2}" destId="{B79D5544-02FA-45F4-B576-34B82A7C2769}" srcOrd="0" destOrd="0" presId="urn:microsoft.com/office/officeart/2016/7/layout/RepeatingBendingProcessNew"/>
    <dgm:cxn modelId="{36B6E213-7E5B-4544-8DC6-90C6CA5C461D}" type="presOf" srcId="{55E8C9E6-EB5F-4C45-A616-AEF065F40D65}" destId="{3637FE6B-A583-4351-A6EC-A79CEC79CA9C}" srcOrd="0" destOrd="0" presId="urn:microsoft.com/office/officeart/2016/7/layout/RepeatingBendingProcessNew"/>
    <dgm:cxn modelId="{4E7F2226-021C-4D7B-9BCB-33473E45E389}" srcId="{C28D8899-B6BC-4BD2-A2F6-9A9E0A364991}" destId="{C7EB772E-0631-4F22-8AA0-399338ADDDE2}" srcOrd="1" destOrd="0" parTransId="{EB444250-731F-4B0D-A0DA-A832F0A8CB03}" sibTransId="{55E8C9E6-EB5F-4C45-A616-AEF065F40D65}"/>
    <dgm:cxn modelId="{B3699231-AF04-4E51-81A2-4181663F12A5}" srcId="{C28D8899-B6BC-4BD2-A2F6-9A9E0A364991}" destId="{E7FABC4E-BB4E-41C8-8101-CA026C5BF548}" srcOrd="3" destOrd="0" parTransId="{7C6DB665-144E-4458-995D-2E92FB6D24D1}" sibTransId="{63D328F5-2771-420E-880C-AA759B37F804}"/>
    <dgm:cxn modelId="{311A5960-BAB9-4937-A8BD-F9E299EEC50F}" type="presOf" srcId="{E3986657-C10C-4CAF-8A66-4314372B7F3B}" destId="{5F6D01E3-B91E-4837-97B1-C54342F0C534}" srcOrd="0" destOrd="0" presId="urn:microsoft.com/office/officeart/2016/7/layout/RepeatingBendingProcessNew"/>
    <dgm:cxn modelId="{9FA03A4C-2864-48C9-8DD3-364908AA982D}" type="presOf" srcId="{2C83AAAF-DADF-46F1-8991-B30D0212690C}" destId="{B9E86E14-DD49-4B27-B529-2EF116571088}" srcOrd="0" destOrd="0" presId="urn:microsoft.com/office/officeart/2016/7/layout/RepeatingBendingProcessNew"/>
    <dgm:cxn modelId="{9A431973-FE6C-4216-932A-1990256529F4}" type="presOf" srcId="{8104B674-BD2F-4CFB-B569-FA3B613A426A}" destId="{678F5EC4-B6B2-4CA8-AEEF-D7C81F8C700D}" srcOrd="1" destOrd="0" presId="urn:microsoft.com/office/officeart/2016/7/layout/RepeatingBendingProcessNew"/>
    <dgm:cxn modelId="{8E334C54-580A-4641-9E2E-36D0206B20AA}" type="presOf" srcId="{8104B674-BD2F-4CFB-B569-FA3B613A426A}" destId="{02954E71-9F53-4F44-B01A-7F30C6D14E62}" srcOrd="0" destOrd="0" presId="urn:microsoft.com/office/officeart/2016/7/layout/RepeatingBendingProcessNew"/>
    <dgm:cxn modelId="{B286029E-AB4A-496F-B5F1-946104731787}" srcId="{C28D8899-B6BC-4BD2-A2F6-9A9E0A364991}" destId="{E3986657-C10C-4CAF-8A66-4314372B7F3B}" srcOrd="2" destOrd="0" parTransId="{E5163A32-F713-4C84-ADF3-63D4CB27C7C1}" sibTransId="{DA161458-072E-4D84-9368-3DA3D14D7CDC}"/>
    <dgm:cxn modelId="{1F2E99AF-62EE-4091-8BE0-F984B987731F}" type="presOf" srcId="{DA161458-072E-4D84-9368-3DA3D14D7CDC}" destId="{AFBE27C8-F608-40EA-AA5A-B227C32F21BE}" srcOrd="1" destOrd="0" presId="urn:microsoft.com/office/officeart/2016/7/layout/RepeatingBendingProcessNew"/>
    <dgm:cxn modelId="{582AD9B7-D0F0-425D-B303-F4A8177DD04C}" type="presOf" srcId="{55E8C9E6-EB5F-4C45-A616-AEF065F40D65}" destId="{A166F09B-C810-4F47-8680-E4C46F1FD9DC}" srcOrd="1" destOrd="0" presId="urn:microsoft.com/office/officeart/2016/7/layout/RepeatingBendingProcessNew"/>
    <dgm:cxn modelId="{020A81C2-CE14-4CAD-ACA3-C0869DD42A94}" srcId="{C28D8899-B6BC-4BD2-A2F6-9A9E0A364991}" destId="{2C83AAAF-DADF-46F1-8991-B30D0212690C}" srcOrd="0" destOrd="0" parTransId="{535856A7-D2A0-4505-8332-CD42B8CE4974}" sibTransId="{8104B674-BD2F-4CFB-B569-FA3B613A426A}"/>
    <dgm:cxn modelId="{8B4D27E3-B038-4F9F-A207-0302459E8B92}" type="presOf" srcId="{E7FABC4E-BB4E-41C8-8101-CA026C5BF548}" destId="{59802D54-F4E9-4FC0-8E0F-845C98CBFCC9}" srcOrd="0" destOrd="0" presId="urn:microsoft.com/office/officeart/2016/7/layout/RepeatingBendingProcessNew"/>
    <dgm:cxn modelId="{9DD2B3E3-5A68-42EB-BEC9-41BF034D6C9F}" type="presOf" srcId="{C28D8899-B6BC-4BD2-A2F6-9A9E0A364991}" destId="{3B5B3E6B-0CED-41E5-910B-1D3C25A1FFB5}" srcOrd="0" destOrd="0" presId="urn:microsoft.com/office/officeart/2016/7/layout/RepeatingBendingProcessNew"/>
    <dgm:cxn modelId="{37337AF9-18A9-49AE-91D1-7AC414A84729}" type="presOf" srcId="{DA161458-072E-4D84-9368-3DA3D14D7CDC}" destId="{B876CC74-C4CA-4252-BFA6-61F4C29E4760}" srcOrd="0" destOrd="0" presId="urn:microsoft.com/office/officeart/2016/7/layout/RepeatingBendingProcessNew"/>
    <dgm:cxn modelId="{5FE8EA5A-2CFC-48E6-A5A2-AAA6C0FFFA46}" type="presParOf" srcId="{3B5B3E6B-0CED-41E5-910B-1D3C25A1FFB5}" destId="{B9E86E14-DD49-4B27-B529-2EF116571088}" srcOrd="0" destOrd="0" presId="urn:microsoft.com/office/officeart/2016/7/layout/RepeatingBendingProcessNew"/>
    <dgm:cxn modelId="{A7DA4AA9-9697-4BCF-A1C7-D95A50C71D87}" type="presParOf" srcId="{3B5B3E6B-0CED-41E5-910B-1D3C25A1FFB5}" destId="{02954E71-9F53-4F44-B01A-7F30C6D14E62}" srcOrd="1" destOrd="0" presId="urn:microsoft.com/office/officeart/2016/7/layout/RepeatingBendingProcessNew"/>
    <dgm:cxn modelId="{2842D148-150B-4C09-8657-CAF10601DB0D}" type="presParOf" srcId="{02954E71-9F53-4F44-B01A-7F30C6D14E62}" destId="{678F5EC4-B6B2-4CA8-AEEF-D7C81F8C700D}" srcOrd="0" destOrd="0" presId="urn:microsoft.com/office/officeart/2016/7/layout/RepeatingBendingProcessNew"/>
    <dgm:cxn modelId="{FED366A4-A71E-48EC-8C60-7AFCEBEFF187}" type="presParOf" srcId="{3B5B3E6B-0CED-41E5-910B-1D3C25A1FFB5}" destId="{B79D5544-02FA-45F4-B576-34B82A7C2769}" srcOrd="2" destOrd="0" presId="urn:microsoft.com/office/officeart/2016/7/layout/RepeatingBendingProcessNew"/>
    <dgm:cxn modelId="{86450E98-B69A-405B-947E-8793F120EB78}" type="presParOf" srcId="{3B5B3E6B-0CED-41E5-910B-1D3C25A1FFB5}" destId="{3637FE6B-A583-4351-A6EC-A79CEC79CA9C}" srcOrd="3" destOrd="0" presId="urn:microsoft.com/office/officeart/2016/7/layout/RepeatingBendingProcessNew"/>
    <dgm:cxn modelId="{487C1457-CB4C-4C8E-A4DC-0AD25D8BB97B}" type="presParOf" srcId="{3637FE6B-A583-4351-A6EC-A79CEC79CA9C}" destId="{A166F09B-C810-4F47-8680-E4C46F1FD9DC}" srcOrd="0" destOrd="0" presId="urn:microsoft.com/office/officeart/2016/7/layout/RepeatingBendingProcessNew"/>
    <dgm:cxn modelId="{59AC18A9-4111-4572-84B5-C9F0A53235BA}" type="presParOf" srcId="{3B5B3E6B-0CED-41E5-910B-1D3C25A1FFB5}" destId="{5F6D01E3-B91E-4837-97B1-C54342F0C534}" srcOrd="4" destOrd="0" presId="urn:microsoft.com/office/officeart/2016/7/layout/RepeatingBendingProcessNew"/>
    <dgm:cxn modelId="{E633F25E-9CCC-4566-B36F-F2969AABA725}" type="presParOf" srcId="{3B5B3E6B-0CED-41E5-910B-1D3C25A1FFB5}" destId="{B876CC74-C4CA-4252-BFA6-61F4C29E4760}" srcOrd="5" destOrd="0" presId="urn:microsoft.com/office/officeart/2016/7/layout/RepeatingBendingProcessNew"/>
    <dgm:cxn modelId="{BEA04710-21EA-4051-8A3B-14BF47BA6D0F}" type="presParOf" srcId="{B876CC74-C4CA-4252-BFA6-61F4C29E4760}" destId="{AFBE27C8-F608-40EA-AA5A-B227C32F21BE}" srcOrd="0" destOrd="0" presId="urn:microsoft.com/office/officeart/2016/7/layout/RepeatingBendingProcessNew"/>
    <dgm:cxn modelId="{D708A355-ADC5-4175-A74C-EE34DD64ACFC}" type="presParOf" srcId="{3B5B3E6B-0CED-41E5-910B-1D3C25A1FFB5}" destId="{59802D54-F4E9-4FC0-8E0F-845C98CBFCC9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76C068-1D2C-447F-A574-80835A25CF0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3120469-545F-4783-8C74-E77649B3B0E6}">
      <dgm:prSet/>
      <dgm:spPr/>
      <dgm:t>
        <a:bodyPr/>
        <a:lstStyle/>
        <a:p>
          <a:r>
            <a:rPr lang="ro-RO"/>
            <a:t>Plierea pe nevoile comunității întreprinzătorilor:</a:t>
          </a:r>
          <a:endParaRPr lang="en-US"/>
        </a:p>
      </dgm:t>
    </dgm:pt>
    <dgm:pt modelId="{21186BA0-EB00-47C5-8FFF-7586F2C5AC2E}" type="parTrans" cxnId="{64679DFE-0398-48C0-B9E9-18F4F627E228}">
      <dgm:prSet/>
      <dgm:spPr/>
      <dgm:t>
        <a:bodyPr/>
        <a:lstStyle/>
        <a:p>
          <a:endParaRPr lang="en-US"/>
        </a:p>
      </dgm:t>
    </dgm:pt>
    <dgm:pt modelId="{D88228FE-FFDB-4223-9A86-7E7B4BCB208F}" type="sibTrans" cxnId="{64679DFE-0398-48C0-B9E9-18F4F627E228}">
      <dgm:prSet/>
      <dgm:spPr/>
      <dgm:t>
        <a:bodyPr/>
        <a:lstStyle/>
        <a:p>
          <a:endParaRPr lang="en-US"/>
        </a:p>
      </dgm:t>
    </dgm:pt>
    <dgm:pt modelId="{DA661116-AB98-4E40-A7AF-241E460E9065}">
      <dgm:prSet/>
      <dgm:spPr/>
      <dgm:t>
        <a:bodyPr/>
        <a:lstStyle/>
        <a:p>
          <a:r>
            <a:rPr lang="ro-RO"/>
            <a:t>cursuri de formare antreprenorială</a:t>
          </a:r>
          <a:endParaRPr lang="en-US"/>
        </a:p>
      </dgm:t>
    </dgm:pt>
    <dgm:pt modelId="{E8E24782-5217-4E54-BD30-15E555F378B5}" type="parTrans" cxnId="{0E3044DD-9C00-4A2A-8F1A-36289C11CEF7}">
      <dgm:prSet/>
      <dgm:spPr/>
      <dgm:t>
        <a:bodyPr/>
        <a:lstStyle/>
        <a:p>
          <a:endParaRPr lang="en-US"/>
        </a:p>
      </dgm:t>
    </dgm:pt>
    <dgm:pt modelId="{95871E67-21D9-4286-B4F9-65EDD6598017}" type="sibTrans" cxnId="{0E3044DD-9C00-4A2A-8F1A-36289C11CEF7}">
      <dgm:prSet/>
      <dgm:spPr/>
      <dgm:t>
        <a:bodyPr/>
        <a:lstStyle/>
        <a:p>
          <a:endParaRPr lang="en-US"/>
        </a:p>
      </dgm:t>
    </dgm:pt>
    <dgm:pt modelId="{30C74126-E3FA-4494-89FF-5736B049385F}">
      <dgm:prSet/>
      <dgm:spPr/>
      <dgm:t>
        <a:bodyPr/>
        <a:lstStyle/>
        <a:p>
          <a:r>
            <a:rPr lang="ro-RO" dirty="0"/>
            <a:t>Evenimente de networking și conferințe</a:t>
          </a:r>
          <a:endParaRPr lang="en-US" dirty="0"/>
        </a:p>
      </dgm:t>
    </dgm:pt>
    <dgm:pt modelId="{9B9A8208-9C7C-4429-9F57-147D475BABD7}" type="parTrans" cxnId="{FE5944C8-901D-4A5F-B904-2B8CBED7F960}">
      <dgm:prSet/>
      <dgm:spPr/>
      <dgm:t>
        <a:bodyPr/>
        <a:lstStyle/>
        <a:p>
          <a:endParaRPr lang="en-US"/>
        </a:p>
      </dgm:t>
    </dgm:pt>
    <dgm:pt modelId="{01BD4971-C9AD-4A42-85A0-7E0B0566255E}" type="sibTrans" cxnId="{FE5944C8-901D-4A5F-B904-2B8CBED7F960}">
      <dgm:prSet/>
      <dgm:spPr/>
      <dgm:t>
        <a:bodyPr/>
        <a:lstStyle/>
        <a:p>
          <a:endParaRPr lang="en-US"/>
        </a:p>
      </dgm:t>
    </dgm:pt>
    <dgm:pt modelId="{97090CD2-3681-411B-92C4-7939A5CC9063}">
      <dgm:prSet/>
      <dgm:spPr/>
      <dgm:t>
        <a:bodyPr/>
        <a:lstStyle/>
        <a:p>
          <a:r>
            <a:rPr lang="ro-RO"/>
            <a:t>Grupuri de lucru</a:t>
          </a:r>
          <a:endParaRPr lang="en-US"/>
        </a:p>
      </dgm:t>
    </dgm:pt>
    <dgm:pt modelId="{08FE109C-0FF4-43FF-AF2F-E2BC75A2DDDB}" type="parTrans" cxnId="{73EF1718-5C82-4E45-BCD4-0876D12C84A2}">
      <dgm:prSet/>
      <dgm:spPr/>
      <dgm:t>
        <a:bodyPr/>
        <a:lstStyle/>
        <a:p>
          <a:endParaRPr lang="en-US"/>
        </a:p>
      </dgm:t>
    </dgm:pt>
    <dgm:pt modelId="{DEBFBF3D-59FF-4A45-A8AD-65F22B37D1C6}" type="sibTrans" cxnId="{73EF1718-5C82-4E45-BCD4-0876D12C84A2}">
      <dgm:prSet/>
      <dgm:spPr/>
      <dgm:t>
        <a:bodyPr/>
        <a:lstStyle/>
        <a:p>
          <a:endParaRPr lang="en-US"/>
        </a:p>
      </dgm:t>
    </dgm:pt>
    <dgm:pt modelId="{11EEFEF0-3D7D-467D-B634-6635364746F1}">
      <dgm:prSet/>
      <dgm:spPr/>
      <dgm:t>
        <a:bodyPr/>
        <a:lstStyle/>
        <a:p>
          <a:r>
            <a:rPr lang="ro-RO" dirty="0"/>
            <a:t>Proiecte specifice cu scopul susținerii și promovării practicilor antreprenoriale, prin atragere de fonduri nerambursabile</a:t>
          </a:r>
          <a:endParaRPr lang="en-US" dirty="0"/>
        </a:p>
      </dgm:t>
    </dgm:pt>
    <dgm:pt modelId="{544F66DA-1614-4E93-943F-020351EFB79A}" type="parTrans" cxnId="{885A51CB-4C2F-4142-8C7D-299900C04DF1}">
      <dgm:prSet/>
      <dgm:spPr/>
      <dgm:t>
        <a:bodyPr/>
        <a:lstStyle/>
        <a:p>
          <a:endParaRPr lang="en-US"/>
        </a:p>
      </dgm:t>
    </dgm:pt>
    <dgm:pt modelId="{9541BEC7-3F69-4291-9792-43549E96E124}" type="sibTrans" cxnId="{885A51CB-4C2F-4142-8C7D-299900C04DF1}">
      <dgm:prSet/>
      <dgm:spPr/>
      <dgm:t>
        <a:bodyPr/>
        <a:lstStyle/>
        <a:p>
          <a:endParaRPr lang="en-US"/>
        </a:p>
      </dgm:t>
    </dgm:pt>
    <dgm:pt modelId="{2ECA72C5-88F8-4E3F-974A-C99792C45EE5}" type="pres">
      <dgm:prSet presAssocID="{8476C068-1D2C-447F-A574-80835A25CF02}" presName="linear" presStyleCnt="0">
        <dgm:presLayoutVars>
          <dgm:animLvl val="lvl"/>
          <dgm:resizeHandles val="exact"/>
        </dgm:presLayoutVars>
      </dgm:prSet>
      <dgm:spPr/>
    </dgm:pt>
    <dgm:pt modelId="{766B5746-02F1-4DB6-8D8C-16B6445C886D}" type="pres">
      <dgm:prSet presAssocID="{C3120469-545F-4783-8C74-E77649B3B0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F070FF-1B8C-4C8E-A78D-9C90DDF7D6F5}" type="pres">
      <dgm:prSet presAssocID="{D88228FE-FFDB-4223-9A86-7E7B4BCB208F}" presName="spacer" presStyleCnt="0"/>
      <dgm:spPr/>
    </dgm:pt>
    <dgm:pt modelId="{F95D8956-8E21-43D9-8250-CBA61906EC33}" type="pres">
      <dgm:prSet presAssocID="{DA661116-AB98-4E40-A7AF-241E460E90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164B75B-105F-45D3-9F76-7558ECD5627F}" type="pres">
      <dgm:prSet presAssocID="{95871E67-21D9-4286-B4F9-65EDD6598017}" presName="spacer" presStyleCnt="0"/>
      <dgm:spPr/>
    </dgm:pt>
    <dgm:pt modelId="{C2834C39-41B9-4BAC-BFE7-BB11EED1944F}" type="pres">
      <dgm:prSet presAssocID="{30C74126-E3FA-4494-89FF-5736B049385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43C731-518E-4122-8325-DF82393A20BB}" type="pres">
      <dgm:prSet presAssocID="{01BD4971-C9AD-4A42-85A0-7E0B0566255E}" presName="spacer" presStyleCnt="0"/>
      <dgm:spPr/>
    </dgm:pt>
    <dgm:pt modelId="{89D01BEB-8935-4FF5-A753-EC4DD4CBC913}" type="pres">
      <dgm:prSet presAssocID="{97090CD2-3681-411B-92C4-7939A5CC906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3410C11-6A2F-4B70-8CEA-F8303624E7FE}" type="pres">
      <dgm:prSet presAssocID="{DEBFBF3D-59FF-4A45-A8AD-65F22B37D1C6}" presName="spacer" presStyleCnt="0"/>
      <dgm:spPr/>
    </dgm:pt>
    <dgm:pt modelId="{3E327C0E-88CB-4810-8B6D-C95DBE4499CE}" type="pres">
      <dgm:prSet presAssocID="{11EEFEF0-3D7D-467D-B634-6635364746F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935D09-3F10-4198-95AC-A391642EFB67}" type="presOf" srcId="{8476C068-1D2C-447F-A574-80835A25CF02}" destId="{2ECA72C5-88F8-4E3F-974A-C99792C45EE5}" srcOrd="0" destOrd="0" presId="urn:microsoft.com/office/officeart/2005/8/layout/vList2"/>
    <dgm:cxn modelId="{73EF1718-5C82-4E45-BCD4-0876D12C84A2}" srcId="{8476C068-1D2C-447F-A574-80835A25CF02}" destId="{97090CD2-3681-411B-92C4-7939A5CC9063}" srcOrd="3" destOrd="0" parTransId="{08FE109C-0FF4-43FF-AF2F-E2BC75A2DDDB}" sibTransId="{DEBFBF3D-59FF-4A45-A8AD-65F22B37D1C6}"/>
    <dgm:cxn modelId="{7367AE2D-35FB-45ED-98FC-A23449CC823B}" type="presOf" srcId="{97090CD2-3681-411B-92C4-7939A5CC9063}" destId="{89D01BEB-8935-4FF5-A753-EC4DD4CBC913}" srcOrd="0" destOrd="0" presId="urn:microsoft.com/office/officeart/2005/8/layout/vList2"/>
    <dgm:cxn modelId="{89751F8E-42B2-4607-AEF9-6BCBCCBF9C7E}" type="presOf" srcId="{C3120469-545F-4783-8C74-E77649B3B0E6}" destId="{766B5746-02F1-4DB6-8D8C-16B6445C886D}" srcOrd="0" destOrd="0" presId="urn:microsoft.com/office/officeart/2005/8/layout/vList2"/>
    <dgm:cxn modelId="{B8F4CCC2-8452-49B6-A216-285742876936}" type="presOf" srcId="{DA661116-AB98-4E40-A7AF-241E460E9065}" destId="{F95D8956-8E21-43D9-8250-CBA61906EC33}" srcOrd="0" destOrd="0" presId="urn:microsoft.com/office/officeart/2005/8/layout/vList2"/>
    <dgm:cxn modelId="{FE5944C8-901D-4A5F-B904-2B8CBED7F960}" srcId="{8476C068-1D2C-447F-A574-80835A25CF02}" destId="{30C74126-E3FA-4494-89FF-5736B049385F}" srcOrd="2" destOrd="0" parTransId="{9B9A8208-9C7C-4429-9F57-147D475BABD7}" sibTransId="{01BD4971-C9AD-4A42-85A0-7E0B0566255E}"/>
    <dgm:cxn modelId="{885A51CB-4C2F-4142-8C7D-299900C04DF1}" srcId="{8476C068-1D2C-447F-A574-80835A25CF02}" destId="{11EEFEF0-3D7D-467D-B634-6635364746F1}" srcOrd="4" destOrd="0" parTransId="{544F66DA-1614-4E93-943F-020351EFB79A}" sibTransId="{9541BEC7-3F69-4291-9792-43549E96E124}"/>
    <dgm:cxn modelId="{0E3044DD-9C00-4A2A-8F1A-36289C11CEF7}" srcId="{8476C068-1D2C-447F-A574-80835A25CF02}" destId="{DA661116-AB98-4E40-A7AF-241E460E9065}" srcOrd="1" destOrd="0" parTransId="{E8E24782-5217-4E54-BD30-15E555F378B5}" sibTransId="{95871E67-21D9-4286-B4F9-65EDD6598017}"/>
    <dgm:cxn modelId="{19D47AE4-106B-4492-94EF-B20B5F89CAF5}" type="presOf" srcId="{30C74126-E3FA-4494-89FF-5736B049385F}" destId="{C2834C39-41B9-4BAC-BFE7-BB11EED1944F}" srcOrd="0" destOrd="0" presId="urn:microsoft.com/office/officeart/2005/8/layout/vList2"/>
    <dgm:cxn modelId="{64679DFE-0398-48C0-B9E9-18F4F627E228}" srcId="{8476C068-1D2C-447F-A574-80835A25CF02}" destId="{C3120469-545F-4783-8C74-E77649B3B0E6}" srcOrd="0" destOrd="0" parTransId="{21186BA0-EB00-47C5-8FFF-7586F2C5AC2E}" sibTransId="{D88228FE-FFDB-4223-9A86-7E7B4BCB208F}"/>
    <dgm:cxn modelId="{E260C1FF-F344-4DAE-A0EC-51DBB1EA4BAF}" type="presOf" srcId="{11EEFEF0-3D7D-467D-B634-6635364746F1}" destId="{3E327C0E-88CB-4810-8B6D-C95DBE4499CE}" srcOrd="0" destOrd="0" presId="urn:microsoft.com/office/officeart/2005/8/layout/vList2"/>
    <dgm:cxn modelId="{1A61DF90-0A44-45EC-82C5-69B80AD857BA}" type="presParOf" srcId="{2ECA72C5-88F8-4E3F-974A-C99792C45EE5}" destId="{766B5746-02F1-4DB6-8D8C-16B6445C886D}" srcOrd="0" destOrd="0" presId="urn:microsoft.com/office/officeart/2005/8/layout/vList2"/>
    <dgm:cxn modelId="{1A34AB6B-C29B-4EEB-BE93-33DCF04E8F7C}" type="presParOf" srcId="{2ECA72C5-88F8-4E3F-974A-C99792C45EE5}" destId="{41F070FF-1B8C-4C8E-A78D-9C90DDF7D6F5}" srcOrd="1" destOrd="0" presId="urn:microsoft.com/office/officeart/2005/8/layout/vList2"/>
    <dgm:cxn modelId="{836DCCF9-3881-4E39-A667-D289B41C9CE4}" type="presParOf" srcId="{2ECA72C5-88F8-4E3F-974A-C99792C45EE5}" destId="{F95D8956-8E21-43D9-8250-CBA61906EC33}" srcOrd="2" destOrd="0" presId="urn:microsoft.com/office/officeart/2005/8/layout/vList2"/>
    <dgm:cxn modelId="{E792D84A-23A7-44E2-8E94-DD7AB2A450DC}" type="presParOf" srcId="{2ECA72C5-88F8-4E3F-974A-C99792C45EE5}" destId="{C164B75B-105F-45D3-9F76-7558ECD5627F}" srcOrd="3" destOrd="0" presId="urn:microsoft.com/office/officeart/2005/8/layout/vList2"/>
    <dgm:cxn modelId="{8FA2AFD1-47C9-4646-9D16-90FA1DE16B98}" type="presParOf" srcId="{2ECA72C5-88F8-4E3F-974A-C99792C45EE5}" destId="{C2834C39-41B9-4BAC-BFE7-BB11EED1944F}" srcOrd="4" destOrd="0" presId="urn:microsoft.com/office/officeart/2005/8/layout/vList2"/>
    <dgm:cxn modelId="{69F7DDA3-F062-4021-803C-4EA321B5B610}" type="presParOf" srcId="{2ECA72C5-88F8-4E3F-974A-C99792C45EE5}" destId="{DE43C731-518E-4122-8325-DF82393A20BB}" srcOrd="5" destOrd="0" presId="urn:microsoft.com/office/officeart/2005/8/layout/vList2"/>
    <dgm:cxn modelId="{8F403526-F358-4665-AC9A-B102B4D1E6C0}" type="presParOf" srcId="{2ECA72C5-88F8-4E3F-974A-C99792C45EE5}" destId="{89D01BEB-8935-4FF5-A753-EC4DD4CBC913}" srcOrd="6" destOrd="0" presId="urn:microsoft.com/office/officeart/2005/8/layout/vList2"/>
    <dgm:cxn modelId="{3C6C17B9-9886-40F9-8FD9-B65ACE2D31E9}" type="presParOf" srcId="{2ECA72C5-88F8-4E3F-974A-C99792C45EE5}" destId="{63410C11-6A2F-4B70-8CEA-F8303624E7FE}" srcOrd="7" destOrd="0" presId="urn:microsoft.com/office/officeart/2005/8/layout/vList2"/>
    <dgm:cxn modelId="{1F655754-64BF-45D1-98DC-E365A91FBD76}" type="presParOf" srcId="{2ECA72C5-88F8-4E3F-974A-C99792C45EE5}" destId="{3E327C0E-88CB-4810-8B6D-C95DBE4499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CF021-569A-4CF5-8558-CA98F3181C1A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EA16B7-51CE-45BA-9420-F500AE7BC886}">
      <dgm:prSet/>
      <dgm:spPr/>
      <dgm:t>
        <a:bodyPr/>
        <a:lstStyle/>
        <a:p>
          <a:r>
            <a:rPr lang="en-US" dirty="0" err="1"/>
            <a:t>Activitati</a:t>
          </a:r>
          <a:r>
            <a:rPr lang="en-US" dirty="0"/>
            <a:t> online</a:t>
          </a:r>
        </a:p>
      </dgm:t>
    </dgm:pt>
    <dgm:pt modelId="{AC500955-E7D9-40D6-A44B-3886F730825B}" type="parTrans" cxnId="{8E0587CC-B846-47A4-9F13-D1923B651907}">
      <dgm:prSet/>
      <dgm:spPr/>
      <dgm:t>
        <a:bodyPr/>
        <a:lstStyle/>
        <a:p>
          <a:endParaRPr lang="en-US"/>
        </a:p>
      </dgm:t>
    </dgm:pt>
    <dgm:pt modelId="{638DEAC7-39C1-4867-A4E6-CCED028A85E0}" type="sibTrans" cxnId="{8E0587CC-B846-47A4-9F13-D1923B651907}">
      <dgm:prSet/>
      <dgm:spPr/>
      <dgm:t>
        <a:bodyPr/>
        <a:lstStyle/>
        <a:p>
          <a:endParaRPr lang="en-US"/>
        </a:p>
      </dgm:t>
    </dgm:pt>
    <dgm:pt modelId="{9D755BD5-D699-4FF0-8C01-F5D0D640E6B0}">
      <dgm:prSet/>
      <dgm:spPr/>
      <dgm:t>
        <a:bodyPr/>
        <a:lstStyle/>
        <a:p>
          <a:r>
            <a:rPr lang="en-US" dirty="0"/>
            <a:t>la </a:t>
          </a:r>
          <a:r>
            <a:rPr lang="en-US" dirty="0" err="1"/>
            <a:t>biroul</a:t>
          </a:r>
          <a:r>
            <a:rPr lang="en-US" dirty="0"/>
            <a:t> </a:t>
          </a:r>
          <a:r>
            <a:rPr lang="en-US" dirty="0" err="1"/>
            <a:t>nostru</a:t>
          </a:r>
          <a:r>
            <a:rPr lang="en-US" dirty="0"/>
            <a:t> din Cluj-Napoca (</a:t>
          </a:r>
          <a:r>
            <a:rPr lang="en-US" dirty="0" err="1"/>
            <a:t>locatie</a:t>
          </a:r>
          <a:r>
            <a:rPr lang="en-US" dirty="0"/>
            <a:t> </a:t>
          </a:r>
          <a:r>
            <a:rPr lang="en-US" dirty="0" err="1"/>
            <a:t>centrala</a:t>
          </a:r>
          <a:r>
            <a:rPr lang="en-US" dirty="0"/>
            <a:t>), 2 </a:t>
          </a:r>
          <a:r>
            <a:rPr lang="en-US" dirty="0" err="1"/>
            <a:t>persoane</a:t>
          </a:r>
          <a:r>
            <a:rPr lang="en-US" dirty="0"/>
            <a:t>/zi</a:t>
          </a:r>
        </a:p>
      </dgm:t>
    </dgm:pt>
    <dgm:pt modelId="{63929627-8D17-4C0C-B1C3-1C5F4341EE7E}" type="parTrans" cxnId="{4E8A923A-DE9B-4615-8DBB-D8173502AA8D}">
      <dgm:prSet/>
      <dgm:spPr/>
      <dgm:t>
        <a:bodyPr/>
        <a:lstStyle/>
        <a:p>
          <a:endParaRPr lang="en-US"/>
        </a:p>
      </dgm:t>
    </dgm:pt>
    <dgm:pt modelId="{D9A5ADD2-3A7A-42BE-83E9-36DCDF3FD8A3}" type="sibTrans" cxnId="{4E8A923A-DE9B-4615-8DBB-D8173502AA8D}">
      <dgm:prSet/>
      <dgm:spPr/>
      <dgm:t>
        <a:bodyPr/>
        <a:lstStyle/>
        <a:p>
          <a:endParaRPr lang="en-US"/>
        </a:p>
      </dgm:t>
    </dgm:pt>
    <dgm:pt modelId="{81996726-5171-459E-9D95-7DD7E7F3735F}">
      <dgm:prSet/>
      <dgm:spPr/>
      <dgm:t>
        <a:bodyPr/>
        <a:lstStyle/>
        <a:p>
          <a:r>
            <a:rPr lang="en-US" dirty="0" err="1"/>
            <a:t>Intalniri</a:t>
          </a:r>
          <a:r>
            <a:rPr lang="en-US" dirty="0"/>
            <a:t> online </a:t>
          </a:r>
          <a:r>
            <a:rPr lang="en-US" dirty="0" err="1"/>
            <a:t>zilnice</a:t>
          </a:r>
          <a:endParaRPr lang="en-US" dirty="0"/>
        </a:p>
      </dgm:t>
    </dgm:pt>
    <dgm:pt modelId="{142F6F8C-1AE8-4003-A2BD-7B4C8A25B499}" type="parTrans" cxnId="{D71F2933-3956-405C-A7E9-30759DA14B9E}">
      <dgm:prSet/>
      <dgm:spPr/>
      <dgm:t>
        <a:bodyPr/>
        <a:lstStyle/>
        <a:p>
          <a:endParaRPr lang="en-US"/>
        </a:p>
      </dgm:t>
    </dgm:pt>
    <dgm:pt modelId="{1A404E9A-13CA-4BD3-83B4-BBFEF1EDCEDF}" type="sibTrans" cxnId="{D71F2933-3956-405C-A7E9-30759DA14B9E}">
      <dgm:prSet/>
      <dgm:spPr/>
      <dgm:t>
        <a:bodyPr/>
        <a:lstStyle/>
        <a:p>
          <a:endParaRPr lang="en-US"/>
        </a:p>
      </dgm:t>
    </dgm:pt>
    <dgm:pt modelId="{50EBD1AA-1842-4759-8BEB-32780BDD3370}">
      <dgm:prSet/>
      <dgm:spPr/>
      <dgm:t>
        <a:bodyPr/>
        <a:lstStyle/>
        <a:p>
          <a:r>
            <a:rPr lang="en-US" dirty="0"/>
            <a:t>Calendar </a:t>
          </a:r>
          <a:r>
            <a:rPr lang="en-US" dirty="0" err="1"/>
            <a:t>personalizat</a:t>
          </a:r>
          <a:r>
            <a:rPr lang="en-US" dirty="0"/>
            <a:t> de practica</a:t>
          </a:r>
        </a:p>
      </dgm:t>
    </dgm:pt>
    <dgm:pt modelId="{81F8784A-FFE5-4053-A44D-DF1EF6EFBCF5}" type="parTrans" cxnId="{FB8A4D61-254F-44CC-ABBD-300EA905B189}">
      <dgm:prSet/>
      <dgm:spPr/>
      <dgm:t>
        <a:bodyPr/>
        <a:lstStyle/>
        <a:p>
          <a:endParaRPr lang="en-US"/>
        </a:p>
      </dgm:t>
    </dgm:pt>
    <dgm:pt modelId="{C11A0952-D14B-4216-8E6D-516943AA2DD3}" type="sibTrans" cxnId="{FB8A4D61-254F-44CC-ABBD-300EA905B189}">
      <dgm:prSet/>
      <dgm:spPr/>
      <dgm:t>
        <a:bodyPr/>
        <a:lstStyle/>
        <a:p>
          <a:endParaRPr lang="en-US"/>
        </a:p>
      </dgm:t>
    </dgm:pt>
    <dgm:pt modelId="{79F05DB7-EC65-440D-A7F4-4EBB2559E782}">
      <dgm:prSet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de </a:t>
          </a:r>
          <a:r>
            <a:rPr lang="en-US" dirty="0" err="1"/>
            <a:t>lucru</a:t>
          </a:r>
          <a:r>
            <a:rPr lang="en-US" dirty="0"/>
            <a:t> – </a:t>
          </a:r>
          <a:r>
            <a:rPr lang="en-US" dirty="0" err="1"/>
            <a:t>sincron</a:t>
          </a:r>
          <a:r>
            <a:rPr lang="en-US" dirty="0"/>
            <a:t> (</a:t>
          </a:r>
          <a:r>
            <a:rPr lang="en-US" dirty="0" err="1"/>
            <a:t>prezentari</a:t>
          </a:r>
          <a:r>
            <a:rPr lang="en-US" dirty="0"/>
            <a:t>, </a:t>
          </a:r>
          <a:r>
            <a:rPr lang="en-US" dirty="0" err="1"/>
            <a:t>dezbateri</a:t>
          </a:r>
          <a:r>
            <a:rPr lang="en-US" dirty="0"/>
            <a:t>, </a:t>
          </a:r>
          <a:r>
            <a:rPr lang="en-US" dirty="0" err="1"/>
            <a:t>jocuri</a:t>
          </a:r>
          <a:r>
            <a:rPr lang="en-US" dirty="0"/>
            <a:t> de </a:t>
          </a:r>
          <a:r>
            <a:rPr lang="en-US" dirty="0" err="1"/>
            <a:t>rol</a:t>
          </a:r>
          <a:r>
            <a:rPr lang="en-US" dirty="0"/>
            <a:t>, Q&amp;A, </a:t>
          </a:r>
          <a:r>
            <a:rPr lang="en-US" dirty="0" err="1"/>
            <a:t>sesiuni</a:t>
          </a:r>
          <a:r>
            <a:rPr lang="en-US" dirty="0"/>
            <a:t> de feedback </a:t>
          </a:r>
          <a:r>
            <a:rPr lang="en-US" dirty="0" err="1"/>
            <a:t>etc</a:t>
          </a:r>
          <a:r>
            <a:rPr lang="en-US" dirty="0"/>
            <a:t>)</a:t>
          </a:r>
        </a:p>
      </dgm:t>
    </dgm:pt>
    <dgm:pt modelId="{CFE5EB3F-C1F5-41C0-9764-50C1012493E4}" type="parTrans" cxnId="{31DA112C-7B0F-4D95-AF5C-E657FFDAB739}">
      <dgm:prSet/>
      <dgm:spPr/>
      <dgm:t>
        <a:bodyPr/>
        <a:lstStyle/>
        <a:p>
          <a:endParaRPr lang="en-US"/>
        </a:p>
      </dgm:t>
    </dgm:pt>
    <dgm:pt modelId="{11B97B90-5FA4-45C0-811A-708D2F11F227}" type="sibTrans" cxnId="{31DA112C-7B0F-4D95-AF5C-E657FFDAB739}">
      <dgm:prSet/>
      <dgm:spPr/>
      <dgm:t>
        <a:bodyPr/>
        <a:lstStyle/>
        <a:p>
          <a:endParaRPr lang="en-US"/>
        </a:p>
      </dgm:t>
    </dgm:pt>
    <dgm:pt modelId="{19D60FF5-EB22-484C-98DD-78A8FB6817A0}">
      <dgm:prSet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de </a:t>
          </a:r>
          <a:r>
            <a:rPr lang="en-US" dirty="0" err="1"/>
            <a:t>lucru</a:t>
          </a:r>
          <a:r>
            <a:rPr lang="en-US" dirty="0"/>
            <a:t> – </a:t>
          </a:r>
          <a:r>
            <a:rPr lang="en-US" dirty="0" err="1"/>
            <a:t>asincron</a:t>
          </a:r>
          <a:r>
            <a:rPr lang="en-US" dirty="0"/>
            <a:t> (</a:t>
          </a:r>
          <a:r>
            <a:rPr lang="en-US" dirty="0" err="1"/>
            <a:t>studiu</a:t>
          </a:r>
          <a:r>
            <a:rPr lang="en-US" dirty="0"/>
            <a:t> individual, </a:t>
          </a:r>
          <a:r>
            <a:rPr lang="en-US" dirty="0" err="1"/>
            <a:t>creare</a:t>
          </a:r>
          <a:r>
            <a:rPr lang="en-US" dirty="0"/>
            <a:t> </a:t>
          </a:r>
          <a:r>
            <a:rPr lang="en-US" dirty="0" err="1"/>
            <a:t>liste</a:t>
          </a:r>
          <a:r>
            <a:rPr lang="en-US" dirty="0"/>
            <a:t> </a:t>
          </a:r>
          <a:r>
            <a:rPr lang="en-US" dirty="0" err="1"/>
            <a:t>intrebari</a:t>
          </a:r>
          <a:r>
            <a:rPr lang="en-US" dirty="0"/>
            <a:t>, </a:t>
          </a:r>
          <a:r>
            <a:rPr lang="en-US" dirty="0" err="1"/>
            <a:t>schitare</a:t>
          </a:r>
          <a:r>
            <a:rPr lang="en-US" dirty="0"/>
            <a:t> </a:t>
          </a:r>
          <a:r>
            <a:rPr lang="en-US" dirty="0" err="1"/>
            <a:t>fise</a:t>
          </a:r>
          <a:r>
            <a:rPr lang="en-US" dirty="0"/>
            <a:t> </a:t>
          </a:r>
          <a:r>
            <a:rPr lang="en-US" dirty="0" err="1"/>
            <a:t>proiect</a:t>
          </a:r>
          <a:r>
            <a:rPr lang="en-US" dirty="0"/>
            <a:t>, </a:t>
          </a:r>
          <a:r>
            <a:rPr lang="en-US" dirty="0" err="1"/>
            <a:t>realizare</a:t>
          </a:r>
          <a:r>
            <a:rPr lang="en-US" dirty="0"/>
            <a:t> </a:t>
          </a:r>
          <a:r>
            <a:rPr lang="en-US" dirty="0" err="1"/>
            <a:t>prezentari</a:t>
          </a:r>
          <a:r>
            <a:rPr lang="en-US" dirty="0"/>
            <a:t> </a:t>
          </a:r>
          <a:r>
            <a:rPr lang="en-US" dirty="0" err="1"/>
            <a:t>etc</a:t>
          </a:r>
          <a:r>
            <a:rPr lang="en-US" dirty="0"/>
            <a:t>)</a:t>
          </a:r>
        </a:p>
      </dgm:t>
    </dgm:pt>
    <dgm:pt modelId="{D999BE25-3AFC-45BC-9123-9FDCCEE8DBE7}" type="parTrans" cxnId="{F5A767CE-7E74-4DF4-8142-1B8E46F94EF8}">
      <dgm:prSet/>
      <dgm:spPr/>
      <dgm:t>
        <a:bodyPr/>
        <a:lstStyle/>
        <a:p>
          <a:endParaRPr lang="en-GB"/>
        </a:p>
      </dgm:t>
    </dgm:pt>
    <dgm:pt modelId="{23591B11-AD1B-4121-B8BB-4B4592ADD9E0}" type="sibTrans" cxnId="{F5A767CE-7E74-4DF4-8142-1B8E46F94EF8}">
      <dgm:prSet/>
      <dgm:spPr/>
      <dgm:t>
        <a:bodyPr/>
        <a:lstStyle/>
        <a:p>
          <a:endParaRPr lang="en-GB"/>
        </a:p>
      </dgm:t>
    </dgm:pt>
    <dgm:pt modelId="{D665DC83-4B56-45B6-BF17-80ED11703CEF}" type="pres">
      <dgm:prSet presAssocID="{D14CF021-569A-4CF5-8558-CA98F3181C1A}" presName="cycle" presStyleCnt="0">
        <dgm:presLayoutVars>
          <dgm:dir/>
          <dgm:resizeHandles val="exact"/>
        </dgm:presLayoutVars>
      </dgm:prSet>
      <dgm:spPr/>
    </dgm:pt>
    <dgm:pt modelId="{D5AAED43-3362-4B08-B1CB-7B420B0C0929}" type="pres">
      <dgm:prSet presAssocID="{FDEA16B7-51CE-45BA-9420-F500AE7BC886}" presName="node" presStyleLbl="node1" presStyleIdx="0" presStyleCnt="6" custScaleX="131134" custScaleY="91216">
        <dgm:presLayoutVars>
          <dgm:bulletEnabled val="1"/>
        </dgm:presLayoutVars>
      </dgm:prSet>
      <dgm:spPr/>
    </dgm:pt>
    <dgm:pt modelId="{9504C833-7FC3-42EC-8D5F-F8A754740C95}" type="pres">
      <dgm:prSet presAssocID="{FDEA16B7-51CE-45BA-9420-F500AE7BC886}" presName="spNode" presStyleCnt="0"/>
      <dgm:spPr/>
    </dgm:pt>
    <dgm:pt modelId="{14649D5B-185C-45A3-9556-78FC3B632829}" type="pres">
      <dgm:prSet presAssocID="{638DEAC7-39C1-4867-A4E6-CCED028A85E0}" presName="sibTrans" presStyleLbl="sibTrans1D1" presStyleIdx="0" presStyleCnt="6"/>
      <dgm:spPr/>
    </dgm:pt>
    <dgm:pt modelId="{D90C24DD-39F7-457B-A227-E447E90E1F93}" type="pres">
      <dgm:prSet presAssocID="{9D755BD5-D699-4FF0-8C01-F5D0D640E6B0}" presName="node" presStyleLbl="node1" presStyleIdx="1" presStyleCnt="6" custScaleX="109492" custScaleY="131302">
        <dgm:presLayoutVars>
          <dgm:bulletEnabled val="1"/>
        </dgm:presLayoutVars>
      </dgm:prSet>
      <dgm:spPr/>
    </dgm:pt>
    <dgm:pt modelId="{97820334-5E02-44F0-8637-BCA82D9D0AC8}" type="pres">
      <dgm:prSet presAssocID="{9D755BD5-D699-4FF0-8C01-F5D0D640E6B0}" presName="spNode" presStyleCnt="0"/>
      <dgm:spPr/>
    </dgm:pt>
    <dgm:pt modelId="{588B9770-3F70-4785-B904-D1B6BEDE19AB}" type="pres">
      <dgm:prSet presAssocID="{D9A5ADD2-3A7A-42BE-83E9-36DCDF3FD8A3}" presName="sibTrans" presStyleLbl="sibTrans1D1" presStyleIdx="1" presStyleCnt="6"/>
      <dgm:spPr/>
    </dgm:pt>
    <dgm:pt modelId="{FC54703D-7612-4B8D-BA15-EF439B89176C}" type="pres">
      <dgm:prSet presAssocID="{81996726-5171-459E-9D95-7DD7E7F3735F}" presName="node" presStyleLbl="node1" presStyleIdx="2" presStyleCnt="6" custScaleX="108611" custScaleY="106944">
        <dgm:presLayoutVars>
          <dgm:bulletEnabled val="1"/>
        </dgm:presLayoutVars>
      </dgm:prSet>
      <dgm:spPr/>
    </dgm:pt>
    <dgm:pt modelId="{D56FFCD8-5E8E-41CB-A051-E767F4E652F8}" type="pres">
      <dgm:prSet presAssocID="{81996726-5171-459E-9D95-7DD7E7F3735F}" presName="spNode" presStyleCnt="0"/>
      <dgm:spPr/>
    </dgm:pt>
    <dgm:pt modelId="{59BE24D7-7464-4252-A420-3E3D79A05723}" type="pres">
      <dgm:prSet presAssocID="{1A404E9A-13CA-4BD3-83B4-BBFEF1EDCEDF}" presName="sibTrans" presStyleLbl="sibTrans1D1" presStyleIdx="2" presStyleCnt="6"/>
      <dgm:spPr/>
    </dgm:pt>
    <dgm:pt modelId="{F27E4831-B2ED-40BA-9C7F-CCEB372C8473}" type="pres">
      <dgm:prSet presAssocID="{50EBD1AA-1842-4759-8BEB-32780BDD3370}" presName="node" presStyleLbl="node1" presStyleIdx="3" presStyleCnt="6" custScaleX="122752" custScaleY="111507">
        <dgm:presLayoutVars>
          <dgm:bulletEnabled val="1"/>
        </dgm:presLayoutVars>
      </dgm:prSet>
      <dgm:spPr/>
    </dgm:pt>
    <dgm:pt modelId="{EED43162-52A2-43D8-88F6-44D53C9E09CF}" type="pres">
      <dgm:prSet presAssocID="{50EBD1AA-1842-4759-8BEB-32780BDD3370}" presName="spNode" presStyleCnt="0"/>
      <dgm:spPr/>
    </dgm:pt>
    <dgm:pt modelId="{CCF5584C-55CE-461E-AB18-5C92B9B08369}" type="pres">
      <dgm:prSet presAssocID="{C11A0952-D14B-4216-8E6D-516943AA2DD3}" presName="sibTrans" presStyleLbl="sibTrans1D1" presStyleIdx="3" presStyleCnt="6"/>
      <dgm:spPr/>
    </dgm:pt>
    <dgm:pt modelId="{B55A928E-FBB1-4FCA-BC5A-CC0114D32EC0}" type="pres">
      <dgm:prSet presAssocID="{79F05DB7-EC65-440D-A7F4-4EBB2559E782}" presName="node" presStyleLbl="node1" presStyleIdx="4" presStyleCnt="6" custScaleX="166394" custScaleY="125368">
        <dgm:presLayoutVars>
          <dgm:bulletEnabled val="1"/>
        </dgm:presLayoutVars>
      </dgm:prSet>
      <dgm:spPr/>
    </dgm:pt>
    <dgm:pt modelId="{88B78BBF-D59A-4683-8D28-46CFF168A7E5}" type="pres">
      <dgm:prSet presAssocID="{79F05DB7-EC65-440D-A7F4-4EBB2559E782}" presName="spNode" presStyleCnt="0"/>
      <dgm:spPr/>
    </dgm:pt>
    <dgm:pt modelId="{B3C9F4A7-0848-4258-BCEB-D04FE13BE62E}" type="pres">
      <dgm:prSet presAssocID="{11B97B90-5FA4-45C0-811A-708D2F11F227}" presName="sibTrans" presStyleLbl="sibTrans1D1" presStyleIdx="4" presStyleCnt="6"/>
      <dgm:spPr/>
    </dgm:pt>
    <dgm:pt modelId="{E22CBD65-EBC6-4FC8-8221-DE9DD9307DE0}" type="pres">
      <dgm:prSet presAssocID="{19D60FF5-EB22-484C-98DD-78A8FB6817A0}" presName="node" presStyleLbl="node1" presStyleIdx="5" presStyleCnt="6" custScaleX="159712" custScaleY="158648" custRadScaleRad="104622" custRadScaleInc="-32086">
        <dgm:presLayoutVars>
          <dgm:bulletEnabled val="1"/>
        </dgm:presLayoutVars>
      </dgm:prSet>
      <dgm:spPr/>
    </dgm:pt>
    <dgm:pt modelId="{6C63C8F3-AD60-4169-AFDD-A3EEF8B1D3E8}" type="pres">
      <dgm:prSet presAssocID="{19D60FF5-EB22-484C-98DD-78A8FB6817A0}" presName="spNode" presStyleCnt="0"/>
      <dgm:spPr/>
    </dgm:pt>
    <dgm:pt modelId="{68B38265-E313-4593-970E-E8E21F939CA5}" type="pres">
      <dgm:prSet presAssocID="{23591B11-AD1B-4121-B8BB-4B4592ADD9E0}" presName="sibTrans" presStyleLbl="sibTrans1D1" presStyleIdx="5" presStyleCnt="6"/>
      <dgm:spPr/>
    </dgm:pt>
  </dgm:ptLst>
  <dgm:cxnLst>
    <dgm:cxn modelId="{4183CC10-1057-4B66-BA6C-0CC2681440B6}" type="presOf" srcId="{FDEA16B7-51CE-45BA-9420-F500AE7BC886}" destId="{D5AAED43-3362-4B08-B1CB-7B420B0C0929}" srcOrd="0" destOrd="0" presId="urn:microsoft.com/office/officeart/2005/8/layout/cycle5"/>
    <dgm:cxn modelId="{31DA112C-7B0F-4D95-AF5C-E657FFDAB739}" srcId="{D14CF021-569A-4CF5-8558-CA98F3181C1A}" destId="{79F05DB7-EC65-440D-A7F4-4EBB2559E782}" srcOrd="4" destOrd="0" parTransId="{CFE5EB3F-C1F5-41C0-9764-50C1012493E4}" sibTransId="{11B97B90-5FA4-45C0-811A-708D2F11F227}"/>
    <dgm:cxn modelId="{D71F2933-3956-405C-A7E9-30759DA14B9E}" srcId="{D14CF021-569A-4CF5-8558-CA98F3181C1A}" destId="{81996726-5171-459E-9D95-7DD7E7F3735F}" srcOrd="2" destOrd="0" parTransId="{142F6F8C-1AE8-4003-A2BD-7B4C8A25B499}" sibTransId="{1A404E9A-13CA-4BD3-83B4-BBFEF1EDCEDF}"/>
    <dgm:cxn modelId="{60CB1139-5EB5-4BFF-A4E4-39D3B628B86E}" type="presOf" srcId="{9D755BD5-D699-4FF0-8C01-F5D0D640E6B0}" destId="{D90C24DD-39F7-457B-A227-E447E90E1F93}" srcOrd="0" destOrd="0" presId="urn:microsoft.com/office/officeart/2005/8/layout/cycle5"/>
    <dgm:cxn modelId="{4E8A923A-DE9B-4615-8DBB-D8173502AA8D}" srcId="{D14CF021-569A-4CF5-8558-CA98F3181C1A}" destId="{9D755BD5-D699-4FF0-8C01-F5D0D640E6B0}" srcOrd="1" destOrd="0" parTransId="{63929627-8D17-4C0C-B1C3-1C5F4341EE7E}" sibTransId="{D9A5ADD2-3A7A-42BE-83E9-36DCDF3FD8A3}"/>
    <dgm:cxn modelId="{2485675D-E9C2-4219-A387-3D3A5C99662A}" type="presOf" srcId="{50EBD1AA-1842-4759-8BEB-32780BDD3370}" destId="{F27E4831-B2ED-40BA-9C7F-CCEB372C8473}" srcOrd="0" destOrd="0" presId="urn:microsoft.com/office/officeart/2005/8/layout/cycle5"/>
    <dgm:cxn modelId="{AD87125E-699A-439E-A3DA-349387F317DB}" type="presOf" srcId="{D14CF021-569A-4CF5-8558-CA98F3181C1A}" destId="{D665DC83-4B56-45B6-BF17-80ED11703CEF}" srcOrd="0" destOrd="0" presId="urn:microsoft.com/office/officeart/2005/8/layout/cycle5"/>
    <dgm:cxn modelId="{FB8A4D61-254F-44CC-ABBD-300EA905B189}" srcId="{D14CF021-569A-4CF5-8558-CA98F3181C1A}" destId="{50EBD1AA-1842-4759-8BEB-32780BDD3370}" srcOrd="3" destOrd="0" parTransId="{81F8784A-FFE5-4053-A44D-DF1EF6EFBCF5}" sibTransId="{C11A0952-D14B-4216-8E6D-516943AA2DD3}"/>
    <dgm:cxn modelId="{31270762-11F4-4FAC-82F0-74058072DCB5}" type="presOf" srcId="{11B97B90-5FA4-45C0-811A-708D2F11F227}" destId="{B3C9F4A7-0848-4258-BCEB-D04FE13BE62E}" srcOrd="0" destOrd="0" presId="urn:microsoft.com/office/officeart/2005/8/layout/cycle5"/>
    <dgm:cxn modelId="{F6501C6F-7A7A-46F0-AF32-C2CC912E61F6}" type="presOf" srcId="{1A404E9A-13CA-4BD3-83B4-BBFEF1EDCEDF}" destId="{59BE24D7-7464-4252-A420-3E3D79A05723}" srcOrd="0" destOrd="0" presId="urn:microsoft.com/office/officeart/2005/8/layout/cycle5"/>
    <dgm:cxn modelId="{00AD9758-E325-4879-A45B-E7E527D222AB}" type="presOf" srcId="{23591B11-AD1B-4121-B8BB-4B4592ADD9E0}" destId="{68B38265-E313-4593-970E-E8E21F939CA5}" srcOrd="0" destOrd="0" presId="urn:microsoft.com/office/officeart/2005/8/layout/cycle5"/>
    <dgm:cxn modelId="{F66547A8-D4A3-4A8A-9182-CE978AACB07E}" type="presOf" srcId="{D9A5ADD2-3A7A-42BE-83E9-36DCDF3FD8A3}" destId="{588B9770-3F70-4785-B904-D1B6BEDE19AB}" srcOrd="0" destOrd="0" presId="urn:microsoft.com/office/officeart/2005/8/layout/cycle5"/>
    <dgm:cxn modelId="{8E0587CC-B846-47A4-9F13-D1923B651907}" srcId="{D14CF021-569A-4CF5-8558-CA98F3181C1A}" destId="{FDEA16B7-51CE-45BA-9420-F500AE7BC886}" srcOrd="0" destOrd="0" parTransId="{AC500955-E7D9-40D6-A44B-3886F730825B}" sibTransId="{638DEAC7-39C1-4867-A4E6-CCED028A85E0}"/>
    <dgm:cxn modelId="{F5A767CE-7E74-4DF4-8142-1B8E46F94EF8}" srcId="{D14CF021-569A-4CF5-8558-CA98F3181C1A}" destId="{19D60FF5-EB22-484C-98DD-78A8FB6817A0}" srcOrd="5" destOrd="0" parTransId="{D999BE25-3AFC-45BC-9123-9FDCCEE8DBE7}" sibTransId="{23591B11-AD1B-4121-B8BB-4B4592ADD9E0}"/>
    <dgm:cxn modelId="{8878AAD1-25A7-4749-9385-0B1561903F09}" type="presOf" srcId="{81996726-5171-459E-9D95-7DD7E7F3735F}" destId="{FC54703D-7612-4B8D-BA15-EF439B89176C}" srcOrd="0" destOrd="0" presId="urn:microsoft.com/office/officeart/2005/8/layout/cycle5"/>
    <dgm:cxn modelId="{E3F93FE1-6F0B-45F5-826C-FE078765701A}" type="presOf" srcId="{19D60FF5-EB22-484C-98DD-78A8FB6817A0}" destId="{E22CBD65-EBC6-4FC8-8221-DE9DD9307DE0}" srcOrd="0" destOrd="0" presId="urn:microsoft.com/office/officeart/2005/8/layout/cycle5"/>
    <dgm:cxn modelId="{8B4B6DE1-6C4E-4738-AF1C-39BC0F0DA2E9}" type="presOf" srcId="{638DEAC7-39C1-4867-A4E6-CCED028A85E0}" destId="{14649D5B-185C-45A3-9556-78FC3B632829}" srcOrd="0" destOrd="0" presId="urn:microsoft.com/office/officeart/2005/8/layout/cycle5"/>
    <dgm:cxn modelId="{D2FABDE3-0239-4AFE-A5C9-F8BBFE8194CF}" type="presOf" srcId="{79F05DB7-EC65-440D-A7F4-4EBB2559E782}" destId="{B55A928E-FBB1-4FCA-BC5A-CC0114D32EC0}" srcOrd="0" destOrd="0" presId="urn:microsoft.com/office/officeart/2005/8/layout/cycle5"/>
    <dgm:cxn modelId="{ADD1E1F8-E8C3-4195-95D9-E1132ACC3F95}" type="presOf" srcId="{C11A0952-D14B-4216-8E6D-516943AA2DD3}" destId="{CCF5584C-55CE-461E-AB18-5C92B9B08369}" srcOrd="0" destOrd="0" presId="urn:microsoft.com/office/officeart/2005/8/layout/cycle5"/>
    <dgm:cxn modelId="{F4A93311-D1BA-448D-B30C-D4EA65EDF9AA}" type="presParOf" srcId="{D665DC83-4B56-45B6-BF17-80ED11703CEF}" destId="{D5AAED43-3362-4B08-B1CB-7B420B0C0929}" srcOrd="0" destOrd="0" presId="urn:microsoft.com/office/officeart/2005/8/layout/cycle5"/>
    <dgm:cxn modelId="{D00B3189-AAE4-4520-9A67-36E73BE917C0}" type="presParOf" srcId="{D665DC83-4B56-45B6-BF17-80ED11703CEF}" destId="{9504C833-7FC3-42EC-8D5F-F8A754740C95}" srcOrd="1" destOrd="0" presId="urn:microsoft.com/office/officeart/2005/8/layout/cycle5"/>
    <dgm:cxn modelId="{DF480762-E224-4FE6-8EC5-AE9A5B43AC2C}" type="presParOf" srcId="{D665DC83-4B56-45B6-BF17-80ED11703CEF}" destId="{14649D5B-185C-45A3-9556-78FC3B632829}" srcOrd="2" destOrd="0" presId="urn:microsoft.com/office/officeart/2005/8/layout/cycle5"/>
    <dgm:cxn modelId="{54C6C212-6C4D-4A2F-8C5F-EB61145FC349}" type="presParOf" srcId="{D665DC83-4B56-45B6-BF17-80ED11703CEF}" destId="{D90C24DD-39F7-457B-A227-E447E90E1F93}" srcOrd="3" destOrd="0" presId="urn:microsoft.com/office/officeart/2005/8/layout/cycle5"/>
    <dgm:cxn modelId="{203E9440-B8B4-40AF-BB10-48047C81229E}" type="presParOf" srcId="{D665DC83-4B56-45B6-BF17-80ED11703CEF}" destId="{97820334-5E02-44F0-8637-BCA82D9D0AC8}" srcOrd="4" destOrd="0" presId="urn:microsoft.com/office/officeart/2005/8/layout/cycle5"/>
    <dgm:cxn modelId="{A9BEE8C4-77B5-4853-ADBA-C70660A5B703}" type="presParOf" srcId="{D665DC83-4B56-45B6-BF17-80ED11703CEF}" destId="{588B9770-3F70-4785-B904-D1B6BEDE19AB}" srcOrd="5" destOrd="0" presId="urn:microsoft.com/office/officeart/2005/8/layout/cycle5"/>
    <dgm:cxn modelId="{DD55B6EA-1803-462A-B939-C9371355FD6D}" type="presParOf" srcId="{D665DC83-4B56-45B6-BF17-80ED11703CEF}" destId="{FC54703D-7612-4B8D-BA15-EF439B89176C}" srcOrd="6" destOrd="0" presId="urn:microsoft.com/office/officeart/2005/8/layout/cycle5"/>
    <dgm:cxn modelId="{C20D5C01-0E03-4D08-8C4C-087EAF08CF2A}" type="presParOf" srcId="{D665DC83-4B56-45B6-BF17-80ED11703CEF}" destId="{D56FFCD8-5E8E-41CB-A051-E767F4E652F8}" srcOrd="7" destOrd="0" presId="urn:microsoft.com/office/officeart/2005/8/layout/cycle5"/>
    <dgm:cxn modelId="{5D83BCCB-869B-4575-9E37-21734DAA5613}" type="presParOf" srcId="{D665DC83-4B56-45B6-BF17-80ED11703CEF}" destId="{59BE24D7-7464-4252-A420-3E3D79A05723}" srcOrd="8" destOrd="0" presId="urn:microsoft.com/office/officeart/2005/8/layout/cycle5"/>
    <dgm:cxn modelId="{B12BB14E-B0E1-44E8-98AF-97BDF7991962}" type="presParOf" srcId="{D665DC83-4B56-45B6-BF17-80ED11703CEF}" destId="{F27E4831-B2ED-40BA-9C7F-CCEB372C8473}" srcOrd="9" destOrd="0" presId="urn:microsoft.com/office/officeart/2005/8/layout/cycle5"/>
    <dgm:cxn modelId="{F806C74D-5986-43F5-9FA2-FCAE174D6974}" type="presParOf" srcId="{D665DC83-4B56-45B6-BF17-80ED11703CEF}" destId="{EED43162-52A2-43D8-88F6-44D53C9E09CF}" srcOrd="10" destOrd="0" presId="urn:microsoft.com/office/officeart/2005/8/layout/cycle5"/>
    <dgm:cxn modelId="{34C83AD7-361C-43ED-9C97-0C084E875892}" type="presParOf" srcId="{D665DC83-4B56-45B6-BF17-80ED11703CEF}" destId="{CCF5584C-55CE-461E-AB18-5C92B9B08369}" srcOrd="11" destOrd="0" presId="urn:microsoft.com/office/officeart/2005/8/layout/cycle5"/>
    <dgm:cxn modelId="{6A4238D1-4FC2-4D51-A337-1C24E008B642}" type="presParOf" srcId="{D665DC83-4B56-45B6-BF17-80ED11703CEF}" destId="{B55A928E-FBB1-4FCA-BC5A-CC0114D32EC0}" srcOrd="12" destOrd="0" presId="urn:microsoft.com/office/officeart/2005/8/layout/cycle5"/>
    <dgm:cxn modelId="{06236DAE-BC4F-4DB3-9B62-A84A34125B12}" type="presParOf" srcId="{D665DC83-4B56-45B6-BF17-80ED11703CEF}" destId="{88B78BBF-D59A-4683-8D28-46CFF168A7E5}" srcOrd="13" destOrd="0" presId="urn:microsoft.com/office/officeart/2005/8/layout/cycle5"/>
    <dgm:cxn modelId="{D80141EC-252C-4CBB-A11E-58CC63D77981}" type="presParOf" srcId="{D665DC83-4B56-45B6-BF17-80ED11703CEF}" destId="{B3C9F4A7-0848-4258-BCEB-D04FE13BE62E}" srcOrd="14" destOrd="0" presId="urn:microsoft.com/office/officeart/2005/8/layout/cycle5"/>
    <dgm:cxn modelId="{347C41A6-8339-4D07-B9AD-459FA5C18057}" type="presParOf" srcId="{D665DC83-4B56-45B6-BF17-80ED11703CEF}" destId="{E22CBD65-EBC6-4FC8-8221-DE9DD9307DE0}" srcOrd="15" destOrd="0" presId="urn:microsoft.com/office/officeart/2005/8/layout/cycle5"/>
    <dgm:cxn modelId="{3253ADAF-94FC-4B80-B437-5D20076D104D}" type="presParOf" srcId="{D665DC83-4B56-45B6-BF17-80ED11703CEF}" destId="{6C63C8F3-AD60-4169-AFDD-A3EEF8B1D3E8}" srcOrd="16" destOrd="0" presId="urn:microsoft.com/office/officeart/2005/8/layout/cycle5"/>
    <dgm:cxn modelId="{018F58EA-8000-4EE9-ACF2-872005C71AD0}" type="presParOf" srcId="{D665DC83-4B56-45B6-BF17-80ED11703CEF}" destId="{68B38265-E313-4593-970E-E8E21F939CA5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6036DF-F4D1-4E52-BFCB-C8E6EE65F7CF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93B424C-74B8-408F-B2BB-B4C29C78CEE6}">
      <dgm:prSet/>
      <dgm:spPr/>
      <dgm:t>
        <a:bodyPr/>
        <a:lstStyle/>
        <a:p>
          <a:r>
            <a:rPr lang="en-US" dirty="0" err="1"/>
            <a:t>Setare</a:t>
          </a:r>
          <a:r>
            <a:rPr lang="en-US" dirty="0"/>
            <a:t> </a:t>
          </a:r>
          <a:r>
            <a:rPr lang="en-US" dirty="0" err="1"/>
            <a:t>obiective</a:t>
          </a:r>
          <a:r>
            <a:rPr lang="en-US" dirty="0"/>
            <a:t> de practica</a:t>
          </a:r>
        </a:p>
      </dgm:t>
    </dgm:pt>
    <dgm:pt modelId="{C7A47A5E-59B9-4EEB-B749-E5F1BA020683}" type="parTrans" cxnId="{9B7C6C53-D3A8-465C-A4C8-133F9E9D0C44}">
      <dgm:prSet/>
      <dgm:spPr/>
      <dgm:t>
        <a:bodyPr/>
        <a:lstStyle/>
        <a:p>
          <a:endParaRPr lang="en-US"/>
        </a:p>
      </dgm:t>
    </dgm:pt>
    <dgm:pt modelId="{66FBC85B-995D-4537-9C66-6398CD606ADA}" type="sibTrans" cxnId="{9B7C6C53-D3A8-465C-A4C8-133F9E9D0C44}">
      <dgm:prSet/>
      <dgm:spPr/>
      <dgm:t>
        <a:bodyPr/>
        <a:lstStyle/>
        <a:p>
          <a:endParaRPr lang="en-US"/>
        </a:p>
      </dgm:t>
    </dgm:pt>
    <dgm:pt modelId="{0E2536F7-07C6-4873-BB19-96371280DFF5}">
      <dgm:prSet/>
      <dgm:spPr/>
      <dgm:t>
        <a:bodyPr/>
        <a:lstStyle/>
        <a:p>
          <a:r>
            <a:rPr lang="en-US"/>
            <a:t>Prezentare programe finantare europeana</a:t>
          </a:r>
        </a:p>
      </dgm:t>
    </dgm:pt>
    <dgm:pt modelId="{3470399D-D3BF-4793-8899-6DE4A732BF63}" type="parTrans" cxnId="{80CB6A45-AFD7-427E-BAE0-9E516DC595F6}">
      <dgm:prSet/>
      <dgm:spPr/>
      <dgm:t>
        <a:bodyPr/>
        <a:lstStyle/>
        <a:p>
          <a:endParaRPr lang="en-US"/>
        </a:p>
      </dgm:t>
    </dgm:pt>
    <dgm:pt modelId="{F37BB23D-B9A9-410E-A187-E302A9C98771}" type="sibTrans" cxnId="{80CB6A45-AFD7-427E-BAE0-9E516DC595F6}">
      <dgm:prSet/>
      <dgm:spPr/>
      <dgm:t>
        <a:bodyPr/>
        <a:lstStyle/>
        <a:p>
          <a:endParaRPr lang="en-US"/>
        </a:p>
      </dgm:t>
    </dgm:pt>
    <dgm:pt modelId="{A1B5CB6B-C47A-4CED-BA6E-FE74D36217E8}">
      <dgm:prSet/>
      <dgm:spPr/>
      <dgm:t>
        <a:bodyPr/>
        <a:lstStyle/>
        <a:p>
          <a:r>
            <a:rPr lang="en-US"/>
            <a:t>Studiu individual</a:t>
          </a:r>
        </a:p>
      </dgm:t>
    </dgm:pt>
    <dgm:pt modelId="{BF71EF04-2A78-40F4-A7CC-B9CB3ADE1BDE}" type="parTrans" cxnId="{FEE00785-A6AA-4F31-9E8F-CACB3FF19EDD}">
      <dgm:prSet/>
      <dgm:spPr/>
      <dgm:t>
        <a:bodyPr/>
        <a:lstStyle/>
        <a:p>
          <a:endParaRPr lang="en-US"/>
        </a:p>
      </dgm:t>
    </dgm:pt>
    <dgm:pt modelId="{5743A5F4-1CCF-473E-84AB-A5E1D044E08B}" type="sibTrans" cxnId="{FEE00785-A6AA-4F31-9E8F-CACB3FF19EDD}">
      <dgm:prSet/>
      <dgm:spPr/>
      <dgm:t>
        <a:bodyPr/>
        <a:lstStyle/>
        <a:p>
          <a:endParaRPr lang="en-US"/>
        </a:p>
      </dgm:t>
    </dgm:pt>
    <dgm:pt modelId="{8E3B5D88-B5C8-414E-8DCF-509765309B44}">
      <dgm:prSet/>
      <dgm:spPr/>
      <dgm:t>
        <a:bodyPr/>
        <a:lstStyle/>
        <a:p>
          <a:r>
            <a:rPr lang="en-US"/>
            <a:t>Sesiuni de Q&amp;A</a:t>
          </a:r>
        </a:p>
      </dgm:t>
    </dgm:pt>
    <dgm:pt modelId="{87C0350D-1F7C-42BF-A86F-335DBF15C002}" type="parTrans" cxnId="{30A469FE-B391-4A44-95CC-B7E9474DC9BB}">
      <dgm:prSet/>
      <dgm:spPr/>
      <dgm:t>
        <a:bodyPr/>
        <a:lstStyle/>
        <a:p>
          <a:endParaRPr lang="en-US"/>
        </a:p>
      </dgm:t>
    </dgm:pt>
    <dgm:pt modelId="{D48DB738-26A2-4E6D-8EA8-B963388A798D}" type="sibTrans" cxnId="{30A469FE-B391-4A44-95CC-B7E9474DC9BB}">
      <dgm:prSet/>
      <dgm:spPr/>
      <dgm:t>
        <a:bodyPr/>
        <a:lstStyle/>
        <a:p>
          <a:endParaRPr lang="en-US"/>
        </a:p>
      </dgm:t>
    </dgm:pt>
    <dgm:pt modelId="{CF2F38F4-62B7-4313-A1EC-00A6E20D58B4}" type="pres">
      <dgm:prSet presAssocID="{1F6036DF-F4D1-4E52-BFCB-C8E6EE65F7CF}" presName="vert0" presStyleCnt="0">
        <dgm:presLayoutVars>
          <dgm:dir/>
          <dgm:animOne val="branch"/>
          <dgm:animLvl val="lvl"/>
        </dgm:presLayoutVars>
      </dgm:prSet>
      <dgm:spPr/>
    </dgm:pt>
    <dgm:pt modelId="{953C843B-262C-479A-AF33-3A307C1B529A}" type="pres">
      <dgm:prSet presAssocID="{493B424C-74B8-408F-B2BB-B4C29C78CEE6}" presName="thickLine" presStyleLbl="alignNode1" presStyleIdx="0" presStyleCnt="4"/>
      <dgm:spPr/>
    </dgm:pt>
    <dgm:pt modelId="{1F1EB026-9CB8-41D9-AE2D-D5CE9286CF8D}" type="pres">
      <dgm:prSet presAssocID="{493B424C-74B8-408F-B2BB-B4C29C78CEE6}" presName="horz1" presStyleCnt="0"/>
      <dgm:spPr/>
    </dgm:pt>
    <dgm:pt modelId="{93A0268D-6875-4E65-A2FC-AC0959C8FD0B}" type="pres">
      <dgm:prSet presAssocID="{493B424C-74B8-408F-B2BB-B4C29C78CEE6}" presName="tx1" presStyleLbl="revTx" presStyleIdx="0" presStyleCnt="4"/>
      <dgm:spPr/>
    </dgm:pt>
    <dgm:pt modelId="{9704990F-F197-453A-96CC-B54AC596A904}" type="pres">
      <dgm:prSet presAssocID="{493B424C-74B8-408F-B2BB-B4C29C78CEE6}" presName="vert1" presStyleCnt="0"/>
      <dgm:spPr/>
    </dgm:pt>
    <dgm:pt modelId="{58D78700-6C7C-4B5E-ADA6-7127B24962FE}" type="pres">
      <dgm:prSet presAssocID="{0E2536F7-07C6-4873-BB19-96371280DFF5}" presName="thickLine" presStyleLbl="alignNode1" presStyleIdx="1" presStyleCnt="4"/>
      <dgm:spPr/>
    </dgm:pt>
    <dgm:pt modelId="{6FB42D1B-BBBD-4142-BAFB-0A8EF7A8E544}" type="pres">
      <dgm:prSet presAssocID="{0E2536F7-07C6-4873-BB19-96371280DFF5}" presName="horz1" presStyleCnt="0"/>
      <dgm:spPr/>
    </dgm:pt>
    <dgm:pt modelId="{6FE7D7E6-D6D0-499A-A986-86AEDE6752BB}" type="pres">
      <dgm:prSet presAssocID="{0E2536F7-07C6-4873-BB19-96371280DFF5}" presName="tx1" presStyleLbl="revTx" presStyleIdx="1" presStyleCnt="4"/>
      <dgm:spPr/>
    </dgm:pt>
    <dgm:pt modelId="{1AB0F687-7903-40BF-B9F0-40E0EEEA3E08}" type="pres">
      <dgm:prSet presAssocID="{0E2536F7-07C6-4873-BB19-96371280DFF5}" presName="vert1" presStyleCnt="0"/>
      <dgm:spPr/>
    </dgm:pt>
    <dgm:pt modelId="{96E43B3D-274D-4028-924A-7C84758FBAA0}" type="pres">
      <dgm:prSet presAssocID="{A1B5CB6B-C47A-4CED-BA6E-FE74D36217E8}" presName="thickLine" presStyleLbl="alignNode1" presStyleIdx="2" presStyleCnt="4"/>
      <dgm:spPr/>
    </dgm:pt>
    <dgm:pt modelId="{850D8A26-E4DE-459F-9DE1-D5AC78CB0ACA}" type="pres">
      <dgm:prSet presAssocID="{A1B5CB6B-C47A-4CED-BA6E-FE74D36217E8}" presName="horz1" presStyleCnt="0"/>
      <dgm:spPr/>
    </dgm:pt>
    <dgm:pt modelId="{EC1CBE03-EC85-4CD8-B2DA-729E98C1E532}" type="pres">
      <dgm:prSet presAssocID="{A1B5CB6B-C47A-4CED-BA6E-FE74D36217E8}" presName="tx1" presStyleLbl="revTx" presStyleIdx="2" presStyleCnt="4"/>
      <dgm:spPr/>
    </dgm:pt>
    <dgm:pt modelId="{4DEA432D-3568-4A04-A1AF-D7DFE2E0C3B3}" type="pres">
      <dgm:prSet presAssocID="{A1B5CB6B-C47A-4CED-BA6E-FE74D36217E8}" presName="vert1" presStyleCnt="0"/>
      <dgm:spPr/>
    </dgm:pt>
    <dgm:pt modelId="{EF2587D7-7EE3-4166-AF3B-DD7854FC0122}" type="pres">
      <dgm:prSet presAssocID="{8E3B5D88-B5C8-414E-8DCF-509765309B44}" presName="thickLine" presStyleLbl="alignNode1" presStyleIdx="3" presStyleCnt="4"/>
      <dgm:spPr/>
    </dgm:pt>
    <dgm:pt modelId="{9C3E1CCF-1DE2-4579-AADE-2D46C8B44C33}" type="pres">
      <dgm:prSet presAssocID="{8E3B5D88-B5C8-414E-8DCF-509765309B44}" presName="horz1" presStyleCnt="0"/>
      <dgm:spPr/>
    </dgm:pt>
    <dgm:pt modelId="{6C96E017-97CB-4FA5-991C-4E4DD729333D}" type="pres">
      <dgm:prSet presAssocID="{8E3B5D88-B5C8-414E-8DCF-509765309B44}" presName="tx1" presStyleLbl="revTx" presStyleIdx="3" presStyleCnt="4"/>
      <dgm:spPr/>
    </dgm:pt>
    <dgm:pt modelId="{0407DA04-59A6-4BFB-9289-938D9591C9DF}" type="pres">
      <dgm:prSet presAssocID="{8E3B5D88-B5C8-414E-8DCF-509765309B44}" presName="vert1" presStyleCnt="0"/>
      <dgm:spPr/>
    </dgm:pt>
  </dgm:ptLst>
  <dgm:cxnLst>
    <dgm:cxn modelId="{599B4003-635E-476D-ACB2-5798C077BACB}" type="presOf" srcId="{0E2536F7-07C6-4873-BB19-96371280DFF5}" destId="{6FE7D7E6-D6D0-499A-A986-86AEDE6752BB}" srcOrd="0" destOrd="0" presId="urn:microsoft.com/office/officeart/2008/layout/LinedList"/>
    <dgm:cxn modelId="{959F5121-9FED-4073-8713-7719FBB58ABD}" type="presOf" srcId="{8E3B5D88-B5C8-414E-8DCF-509765309B44}" destId="{6C96E017-97CB-4FA5-991C-4E4DD729333D}" srcOrd="0" destOrd="0" presId="urn:microsoft.com/office/officeart/2008/layout/LinedList"/>
    <dgm:cxn modelId="{80CB6A45-AFD7-427E-BAE0-9E516DC595F6}" srcId="{1F6036DF-F4D1-4E52-BFCB-C8E6EE65F7CF}" destId="{0E2536F7-07C6-4873-BB19-96371280DFF5}" srcOrd="1" destOrd="0" parTransId="{3470399D-D3BF-4793-8899-6DE4A732BF63}" sibTransId="{F37BB23D-B9A9-410E-A187-E302A9C98771}"/>
    <dgm:cxn modelId="{8B736169-BE6C-448C-B073-86DDFCFB1593}" type="presOf" srcId="{A1B5CB6B-C47A-4CED-BA6E-FE74D36217E8}" destId="{EC1CBE03-EC85-4CD8-B2DA-729E98C1E532}" srcOrd="0" destOrd="0" presId="urn:microsoft.com/office/officeart/2008/layout/LinedList"/>
    <dgm:cxn modelId="{9B7C6C53-D3A8-465C-A4C8-133F9E9D0C44}" srcId="{1F6036DF-F4D1-4E52-BFCB-C8E6EE65F7CF}" destId="{493B424C-74B8-408F-B2BB-B4C29C78CEE6}" srcOrd="0" destOrd="0" parTransId="{C7A47A5E-59B9-4EEB-B749-E5F1BA020683}" sibTransId="{66FBC85B-995D-4537-9C66-6398CD606ADA}"/>
    <dgm:cxn modelId="{FEE00785-A6AA-4F31-9E8F-CACB3FF19EDD}" srcId="{1F6036DF-F4D1-4E52-BFCB-C8E6EE65F7CF}" destId="{A1B5CB6B-C47A-4CED-BA6E-FE74D36217E8}" srcOrd="2" destOrd="0" parTransId="{BF71EF04-2A78-40F4-A7CC-B9CB3ADE1BDE}" sibTransId="{5743A5F4-1CCF-473E-84AB-A5E1D044E08B}"/>
    <dgm:cxn modelId="{F335CD92-D91E-41D0-B91A-B4A57519FC69}" type="presOf" srcId="{493B424C-74B8-408F-B2BB-B4C29C78CEE6}" destId="{93A0268D-6875-4E65-A2FC-AC0959C8FD0B}" srcOrd="0" destOrd="0" presId="urn:microsoft.com/office/officeart/2008/layout/LinedList"/>
    <dgm:cxn modelId="{5294D7EA-FCE9-4092-9BE5-0C35EA79C90E}" type="presOf" srcId="{1F6036DF-F4D1-4E52-BFCB-C8E6EE65F7CF}" destId="{CF2F38F4-62B7-4313-A1EC-00A6E20D58B4}" srcOrd="0" destOrd="0" presId="urn:microsoft.com/office/officeart/2008/layout/LinedList"/>
    <dgm:cxn modelId="{30A469FE-B391-4A44-95CC-B7E9474DC9BB}" srcId="{1F6036DF-F4D1-4E52-BFCB-C8E6EE65F7CF}" destId="{8E3B5D88-B5C8-414E-8DCF-509765309B44}" srcOrd="3" destOrd="0" parTransId="{87C0350D-1F7C-42BF-A86F-335DBF15C002}" sibTransId="{D48DB738-26A2-4E6D-8EA8-B963388A798D}"/>
    <dgm:cxn modelId="{1E239B12-6DE8-4803-A1C4-0AFC3D26A9F5}" type="presParOf" srcId="{CF2F38F4-62B7-4313-A1EC-00A6E20D58B4}" destId="{953C843B-262C-479A-AF33-3A307C1B529A}" srcOrd="0" destOrd="0" presId="urn:microsoft.com/office/officeart/2008/layout/LinedList"/>
    <dgm:cxn modelId="{81EA7D79-364C-40F7-9ADF-D10C594DFE55}" type="presParOf" srcId="{CF2F38F4-62B7-4313-A1EC-00A6E20D58B4}" destId="{1F1EB026-9CB8-41D9-AE2D-D5CE9286CF8D}" srcOrd="1" destOrd="0" presId="urn:microsoft.com/office/officeart/2008/layout/LinedList"/>
    <dgm:cxn modelId="{F351D9B9-F1A9-45E7-81A7-6F330E1E4EA1}" type="presParOf" srcId="{1F1EB026-9CB8-41D9-AE2D-D5CE9286CF8D}" destId="{93A0268D-6875-4E65-A2FC-AC0959C8FD0B}" srcOrd="0" destOrd="0" presId="urn:microsoft.com/office/officeart/2008/layout/LinedList"/>
    <dgm:cxn modelId="{E566140B-DF52-450C-97DD-5973ACD456D3}" type="presParOf" srcId="{1F1EB026-9CB8-41D9-AE2D-D5CE9286CF8D}" destId="{9704990F-F197-453A-96CC-B54AC596A904}" srcOrd="1" destOrd="0" presId="urn:microsoft.com/office/officeart/2008/layout/LinedList"/>
    <dgm:cxn modelId="{A8A4BC33-2D45-46E9-93E9-816CEA770E28}" type="presParOf" srcId="{CF2F38F4-62B7-4313-A1EC-00A6E20D58B4}" destId="{58D78700-6C7C-4B5E-ADA6-7127B24962FE}" srcOrd="2" destOrd="0" presId="urn:microsoft.com/office/officeart/2008/layout/LinedList"/>
    <dgm:cxn modelId="{E7EDFA25-9BB3-429A-B339-4A9566EB0E56}" type="presParOf" srcId="{CF2F38F4-62B7-4313-A1EC-00A6E20D58B4}" destId="{6FB42D1B-BBBD-4142-BAFB-0A8EF7A8E544}" srcOrd="3" destOrd="0" presId="urn:microsoft.com/office/officeart/2008/layout/LinedList"/>
    <dgm:cxn modelId="{9F1E75BF-410A-4F18-A87F-7EB8951A59B0}" type="presParOf" srcId="{6FB42D1B-BBBD-4142-BAFB-0A8EF7A8E544}" destId="{6FE7D7E6-D6D0-499A-A986-86AEDE6752BB}" srcOrd="0" destOrd="0" presId="urn:microsoft.com/office/officeart/2008/layout/LinedList"/>
    <dgm:cxn modelId="{59D8718A-A972-4166-9B12-F2599263BE95}" type="presParOf" srcId="{6FB42D1B-BBBD-4142-BAFB-0A8EF7A8E544}" destId="{1AB0F687-7903-40BF-B9F0-40E0EEEA3E08}" srcOrd="1" destOrd="0" presId="urn:microsoft.com/office/officeart/2008/layout/LinedList"/>
    <dgm:cxn modelId="{7C84B6E5-8729-421F-8BF5-F615AAE0C026}" type="presParOf" srcId="{CF2F38F4-62B7-4313-A1EC-00A6E20D58B4}" destId="{96E43B3D-274D-4028-924A-7C84758FBAA0}" srcOrd="4" destOrd="0" presId="urn:microsoft.com/office/officeart/2008/layout/LinedList"/>
    <dgm:cxn modelId="{5272DF14-031B-4044-BB13-F694859B52CB}" type="presParOf" srcId="{CF2F38F4-62B7-4313-A1EC-00A6E20D58B4}" destId="{850D8A26-E4DE-459F-9DE1-D5AC78CB0ACA}" srcOrd="5" destOrd="0" presId="urn:microsoft.com/office/officeart/2008/layout/LinedList"/>
    <dgm:cxn modelId="{6FBE5E00-1BB0-4B13-8FBF-DCE5609FE321}" type="presParOf" srcId="{850D8A26-E4DE-459F-9DE1-D5AC78CB0ACA}" destId="{EC1CBE03-EC85-4CD8-B2DA-729E98C1E532}" srcOrd="0" destOrd="0" presId="urn:microsoft.com/office/officeart/2008/layout/LinedList"/>
    <dgm:cxn modelId="{BC7E8756-FCA0-4547-B131-AE2A3290DC76}" type="presParOf" srcId="{850D8A26-E4DE-459F-9DE1-D5AC78CB0ACA}" destId="{4DEA432D-3568-4A04-A1AF-D7DFE2E0C3B3}" srcOrd="1" destOrd="0" presId="urn:microsoft.com/office/officeart/2008/layout/LinedList"/>
    <dgm:cxn modelId="{71290C92-CBF9-40C9-A051-C59064BF265F}" type="presParOf" srcId="{CF2F38F4-62B7-4313-A1EC-00A6E20D58B4}" destId="{EF2587D7-7EE3-4166-AF3B-DD7854FC0122}" srcOrd="6" destOrd="0" presId="urn:microsoft.com/office/officeart/2008/layout/LinedList"/>
    <dgm:cxn modelId="{80425354-AD3F-4641-B1A7-2ED8871085BE}" type="presParOf" srcId="{CF2F38F4-62B7-4313-A1EC-00A6E20D58B4}" destId="{9C3E1CCF-1DE2-4579-AADE-2D46C8B44C33}" srcOrd="7" destOrd="0" presId="urn:microsoft.com/office/officeart/2008/layout/LinedList"/>
    <dgm:cxn modelId="{CDFEF8DF-ACD0-480E-9E23-117157D49779}" type="presParOf" srcId="{9C3E1CCF-1DE2-4579-AADE-2D46C8B44C33}" destId="{6C96E017-97CB-4FA5-991C-4E4DD729333D}" srcOrd="0" destOrd="0" presId="urn:microsoft.com/office/officeart/2008/layout/LinedList"/>
    <dgm:cxn modelId="{91FBB9F0-5BBC-4A2E-9CCC-C532F9A27C4C}" type="presParOf" srcId="{9C3E1CCF-1DE2-4579-AADE-2D46C8B44C33}" destId="{0407DA04-59A6-4BFB-9289-938D9591C9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BC5F42-212E-4974-B362-867F8E9E5C10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B072848-5785-4DD0-AEE0-969B0B560783}">
      <dgm:prSet/>
      <dgm:spPr/>
      <dgm:t>
        <a:bodyPr/>
        <a:lstStyle/>
        <a:p>
          <a:r>
            <a:rPr lang="en-US"/>
            <a:t>Identificare finantari nerambursabile pentru diferite categorii de institutii</a:t>
          </a:r>
        </a:p>
      </dgm:t>
    </dgm:pt>
    <dgm:pt modelId="{08EB7F70-6A22-4917-B946-44C026F79D0D}" type="parTrans" cxnId="{7EFAF972-CDCC-4B64-B97C-A9A6B2181AE6}">
      <dgm:prSet/>
      <dgm:spPr/>
      <dgm:t>
        <a:bodyPr/>
        <a:lstStyle/>
        <a:p>
          <a:endParaRPr lang="en-US"/>
        </a:p>
      </dgm:t>
    </dgm:pt>
    <dgm:pt modelId="{C4316153-68A0-4365-8733-662F450751F9}" type="sibTrans" cxnId="{7EFAF972-CDCC-4B64-B97C-A9A6B2181AE6}">
      <dgm:prSet/>
      <dgm:spPr/>
      <dgm:t>
        <a:bodyPr/>
        <a:lstStyle/>
        <a:p>
          <a:endParaRPr lang="en-US"/>
        </a:p>
      </dgm:t>
    </dgm:pt>
    <dgm:pt modelId="{D7405B92-CFCC-4C0A-84CB-31D5A946A1EB}">
      <dgm:prSet/>
      <dgm:spPr/>
      <dgm:t>
        <a:bodyPr/>
        <a:lstStyle/>
        <a:p>
          <a:r>
            <a:rPr lang="en-US"/>
            <a:t>vom parcurge cateva modele de fise de proiect, iar apoi vom invata cum sa le realizam noi, pentru diverse oportunitati de finantare</a:t>
          </a:r>
        </a:p>
      </dgm:t>
    </dgm:pt>
    <dgm:pt modelId="{748759BB-12BD-4739-B3BC-46A2797A6AC1}" type="parTrans" cxnId="{F1C2288E-8654-4D49-A42F-F1EAA0140EB2}">
      <dgm:prSet/>
      <dgm:spPr/>
      <dgm:t>
        <a:bodyPr/>
        <a:lstStyle/>
        <a:p>
          <a:endParaRPr lang="en-US"/>
        </a:p>
      </dgm:t>
    </dgm:pt>
    <dgm:pt modelId="{BFD19A07-5B00-430B-820E-7BC00D064DE4}" type="sibTrans" cxnId="{F1C2288E-8654-4D49-A42F-F1EAA0140EB2}">
      <dgm:prSet/>
      <dgm:spPr/>
      <dgm:t>
        <a:bodyPr/>
        <a:lstStyle/>
        <a:p>
          <a:endParaRPr lang="en-US"/>
        </a:p>
      </dgm:t>
    </dgm:pt>
    <dgm:pt modelId="{3033DF83-4CF0-49A4-8197-5D4220383974}">
      <dgm:prSet/>
      <dgm:spPr/>
      <dgm:t>
        <a:bodyPr/>
        <a:lstStyle/>
        <a:p>
          <a:r>
            <a:rPr lang="en-US"/>
            <a:t>prezentari de fise</a:t>
          </a:r>
        </a:p>
      </dgm:t>
    </dgm:pt>
    <dgm:pt modelId="{75047679-93D5-45D6-A4D0-D88DE002796C}" type="parTrans" cxnId="{4C51B5A6-DCE9-4369-B9D0-EBA7660AC03E}">
      <dgm:prSet/>
      <dgm:spPr/>
      <dgm:t>
        <a:bodyPr/>
        <a:lstStyle/>
        <a:p>
          <a:endParaRPr lang="en-US"/>
        </a:p>
      </dgm:t>
    </dgm:pt>
    <dgm:pt modelId="{C1DB4A32-2646-412C-875D-23B52B9F13C4}" type="sibTrans" cxnId="{4C51B5A6-DCE9-4369-B9D0-EBA7660AC03E}">
      <dgm:prSet/>
      <dgm:spPr/>
      <dgm:t>
        <a:bodyPr/>
        <a:lstStyle/>
        <a:p>
          <a:endParaRPr lang="en-US"/>
        </a:p>
      </dgm:t>
    </dgm:pt>
    <dgm:pt modelId="{22ABA919-AA17-414C-B086-54BCBE940DD1}">
      <dgm:prSet/>
      <dgm:spPr/>
      <dgm:t>
        <a:bodyPr/>
        <a:lstStyle/>
        <a:p>
          <a:r>
            <a:rPr lang="en-US"/>
            <a:t>dezbateri</a:t>
          </a:r>
        </a:p>
      </dgm:t>
    </dgm:pt>
    <dgm:pt modelId="{F0FCE9B2-6CC3-49A4-BF4E-1F0EF07A29EE}" type="parTrans" cxnId="{B16EB194-9BAD-4C07-9306-9502D52EE223}">
      <dgm:prSet/>
      <dgm:spPr/>
      <dgm:t>
        <a:bodyPr/>
        <a:lstStyle/>
        <a:p>
          <a:endParaRPr lang="en-US"/>
        </a:p>
      </dgm:t>
    </dgm:pt>
    <dgm:pt modelId="{F344D53C-33E3-43CF-85CB-43BBC53D9C60}" type="sibTrans" cxnId="{B16EB194-9BAD-4C07-9306-9502D52EE223}">
      <dgm:prSet/>
      <dgm:spPr/>
      <dgm:t>
        <a:bodyPr/>
        <a:lstStyle/>
        <a:p>
          <a:endParaRPr lang="en-US"/>
        </a:p>
      </dgm:t>
    </dgm:pt>
    <dgm:pt modelId="{32C2B73B-FE7A-4823-ACA6-B3DF95A371CA}" type="pres">
      <dgm:prSet presAssocID="{BABC5F42-212E-4974-B362-867F8E9E5C10}" presName="vert0" presStyleCnt="0">
        <dgm:presLayoutVars>
          <dgm:dir/>
          <dgm:animOne val="branch"/>
          <dgm:animLvl val="lvl"/>
        </dgm:presLayoutVars>
      </dgm:prSet>
      <dgm:spPr/>
    </dgm:pt>
    <dgm:pt modelId="{57F01065-45A2-4465-86C8-2CAF45EAACB1}" type="pres">
      <dgm:prSet presAssocID="{4B072848-5785-4DD0-AEE0-969B0B560783}" presName="thickLine" presStyleLbl="alignNode1" presStyleIdx="0" presStyleCnt="4"/>
      <dgm:spPr/>
    </dgm:pt>
    <dgm:pt modelId="{76586583-BD3F-47E2-80CA-F0B04A269DCE}" type="pres">
      <dgm:prSet presAssocID="{4B072848-5785-4DD0-AEE0-969B0B560783}" presName="horz1" presStyleCnt="0"/>
      <dgm:spPr/>
    </dgm:pt>
    <dgm:pt modelId="{2A0F09C6-AFCB-4A94-817D-A44FC301BF08}" type="pres">
      <dgm:prSet presAssocID="{4B072848-5785-4DD0-AEE0-969B0B560783}" presName="tx1" presStyleLbl="revTx" presStyleIdx="0" presStyleCnt="4"/>
      <dgm:spPr/>
    </dgm:pt>
    <dgm:pt modelId="{8457F727-DAA3-4A1F-A427-DBAE0733E4CE}" type="pres">
      <dgm:prSet presAssocID="{4B072848-5785-4DD0-AEE0-969B0B560783}" presName="vert1" presStyleCnt="0"/>
      <dgm:spPr/>
    </dgm:pt>
    <dgm:pt modelId="{3DCC32FC-1878-4619-9E9A-F16C909C2088}" type="pres">
      <dgm:prSet presAssocID="{D7405B92-CFCC-4C0A-84CB-31D5A946A1EB}" presName="thickLine" presStyleLbl="alignNode1" presStyleIdx="1" presStyleCnt="4"/>
      <dgm:spPr/>
    </dgm:pt>
    <dgm:pt modelId="{3D43C1B8-29B3-4035-A86A-13A3D5D7A1D8}" type="pres">
      <dgm:prSet presAssocID="{D7405B92-CFCC-4C0A-84CB-31D5A946A1EB}" presName="horz1" presStyleCnt="0"/>
      <dgm:spPr/>
    </dgm:pt>
    <dgm:pt modelId="{B35C5D3F-1646-4E1D-9BF4-3669590566D1}" type="pres">
      <dgm:prSet presAssocID="{D7405B92-CFCC-4C0A-84CB-31D5A946A1EB}" presName="tx1" presStyleLbl="revTx" presStyleIdx="1" presStyleCnt="4"/>
      <dgm:spPr/>
    </dgm:pt>
    <dgm:pt modelId="{2F78CA7E-001E-4510-B39B-E855D49EC6E0}" type="pres">
      <dgm:prSet presAssocID="{D7405B92-CFCC-4C0A-84CB-31D5A946A1EB}" presName="vert1" presStyleCnt="0"/>
      <dgm:spPr/>
    </dgm:pt>
    <dgm:pt modelId="{2447735A-72E1-4AF6-9DFE-A790BF43EEA9}" type="pres">
      <dgm:prSet presAssocID="{3033DF83-4CF0-49A4-8197-5D4220383974}" presName="thickLine" presStyleLbl="alignNode1" presStyleIdx="2" presStyleCnt="4"/>
      <dgm:spPr/>
    </dgm:pt>
    <dgm:pt modelId="{A6422187-CAF4-43D4-AB0E-026AF6588806}" type="pres">
      <dgm:prSet presAssocID="{3033DF83-4CF0-49A4-8197-5D4220383974}" presName="horz1" presStyleCnt="0"/>
      <dgm:spPr/>
    </dgm:pt>
    <dgm:pt modelId="{FA41B59D-9948-48BB-B617-AA45F1501358}" type="pres">
      <dgm:prSet presAssocID="{3033DF83-4CF0-49A4-8197-5D4220383974}" presName="tx1" presStyleLbl="revTx" presStyleIdx="2" presStyleCnt="4"/>
      <dgm:spPr/>
    </dgm:pt>
    <dgm:pt modelId="{E7290989-AE1F-4047-B607-E83981A021F2}" type="pres">
      <dgm:prSet presAssocID="{3033DF83-4CF0-49A4-8197-5D4220383974}" presName="vert1" presStyleCnt="0"/>
      <dgm:spPr/>
    </dgm:pt>
    <dgm:pt modelId="{74FDFC1C-69EF-4CA6-8BA5-A5CD2DCC63D6}" type="pres">
      <dgm:prSet presAssocID="{22ABA919-AA17-414C-B086-54BCBE940DD1}" presName="thickLine" presStyleLbl="alignNode1" presStyleIdx="3" presStyleCnt="4"/>
      <dgm:spPr/>
    </dgm:pt>
    <dgm:pt modelId="{1399D4A3-8788-4499-B9FA-06916D0C9518}" type="pres">
      <dgm:prSet presAssocID="{22ABA919-AA17-414C-B086-54BCBE940DD1}" presName="horz1" presStyleCnt="0"/>
      <dgm:spPr/>
    </dgm:pt>
    <dgm:pt modelId="{E18533D3-8E3E-494E-B027-D47014AB6BF4}" type="pres">
      <dgm:prSet presAssocID="{22ABA919-AA17-414C-B086-54BCBE940DD1}" presName="tx1" presStyleLbl="revTx" presStyleIdx="3" presStyleCnt="4"/>
      <dgm:spPr/>
    </dgm:pt>
    <dgm:pt modelId="{EC129134-C5E3-4372-B23B-8CCA8DB923EB}" type="pres">
      <dgm:prSet presAssocID="{22ABA919-AA17-414C-B086-54BCBE940DD1}" presName="vert1" presStyleCnt="0"/>
      <dgm:spPr/>
    </dgm:pt>
  </dgm:ptLst>
  <dgm:cxnLst>
    <dgm:cxn modelId="{59BCD203-BA51-4D2C-A9FF-21447010A945}" type="presOf" srcId="{4B072848-5785-4DD0-AEE0-969B0B560783}" destId="{2A0F09C6-AFCB-4A94-817D-A44FC301BF08}" srcOrd="0" destOrd="0" presId="urn:microsoft.com/office/officeart/2008/layout/LinedList"/>
    <dgm:cxn modelId="{2E92193B-6C4D-41DB-8EC1-E01A108624F3}" type="presOf" srcId="{D7405B92-CFCC-4C0A-84CB-31D5A946A1EB}" destId="{B35C5D3F-1646-4E1D-9BF4-3669590566D1}" srcOrd="0" destOrd="0" presId="urn:microsoft.com/office/officeart/2008/layout/LinedList"/>
    <dgm:cxn modelId="{7EFAF972-CDCC-4B64-B97C-A9A6B2181AE6}" srcId="{BABC5F42-212E-4974-B362-867F8E9E5C10}" destId="{4B072848-5785-4DD0-AEE0-969B0B560783}" srcOrd="0" destOrd="0" parTransId="{08EB7F70-6A22-4917-B946-44C026F79D0D}" sibTransId="{C4316153-68A0-4365-8733-662F450751F9}"/>
    <dgm:cxn modelId="{F3EF4673-24ED-48A7-8EB0-D499FEFE463D}" type="presOf" srcId="{3033DF83-4CF0-49A4-8197-5D4220383974}" destId="{FA41B59D-9948-48BB-B617-AA45F1501358}" srcOrd="0" destOrd="0" presId="urn:microsoft.com/office/officeart/2008/layout/LinedList"/>
    <dgm:cxn modelId="{89FB6586-BBA1-4CD9-9FEF-9A0F0200FD92}" type="presOf" srcId="{BABC5F42-212E-4974-B362-867F8E9E5C10}" destId="{32C2B73B-FE7A-4823-ACA6-B3DF95A371CA}" srcOrd="0" destOrd="0" presId="urn:microsoft.com/office/officeart/2008/layout/LinedList"/>
    <dgm:cxn modelId="{F1C2288E-8654-4D49-A42F-F1EAA0140EB2}" srcId="{BABC5F42-212E-4974-B362-867F8E9E5C10}" destId="{D7405B92-CFCC-4C0A-84CB-31D5A946A1EB}" srcOrd="1" destOrd="0" parTransId="{748759BB-12BD-4739-B3BC-46A2797A6AC1}" sibTransId="{BFD19A07-5B00-430B-820E-7BC00D064DE4}"/>
    <dgm:cxn modelId="{B16EB194-9BAD-4C07-9306-9502D52EE223}" srcId="{BABC5F42-212E-4974-B362-867F8E9E5C10}" destId="{22ABA919-AA17-414C-B086-54BCBE940DD1}" srcOrd="3" destOrd="0" parTransId="{F0FCE9B2-6CC3-49A4-BF4E-1F0EF07A29EE}" sibTransId="{F344D53C-33E3-43CF-85CB-43BBC53D9C60}"/>
    <dgm:cxn modelId="{4C51B5A6-DCE9-4369-B9D0-EBA7660AC03E}" srcId="{BABC5F42-212E-4974-B362-867F8E9E5C10}" destId="{3033DF83-4CF0-49A4-8197-5D4220383974}" srcOrd="2" destOrd="0" parTransId="{75047679-93D5-45D6-A4D0-D88DE002796C}" sibTransId="{C1DB4A32-2646-412C-875D-23B52B9F13C4}"/>
    <dgm:cxn modelId="{F6170CF1-D44E-47C7-B190-FBF3D8C48404}" type="presOf" srcId="{22ABA919-AA17-414C-B086-54BCBE940DD1}" destId="{E18533D3-8E3E-494E-B027-D47014AB6BF4}" srcOrd="0" destOrd="0" presId="urn:microsoft.com/office/officeart/2008/layout/LinedList"/>
    <dgm:cxn modelId="{60C9BBC3-0829-40C4-8CC5-5E4E93F73791}" type="presParOf" srcId="{32C2B73B-FE7A-4823-ACA6-B3DF95A371CA}" destId="{57F01065-45A2-4465-86C8-2CAF45EAACB1}" srcOrd="0" destOrd="0" presId="urn:microsoft.com/office/officeart/2008/layout/LinedList"/>
    <dgm:cxn modelId="{BF9C8348-2D07-4A59-842E-3EF4E2552C86}" type="presParOf" srcId="{32C2B73B-FE7A-4823-ACA6-B3DF95A371CA}" destId="{76586583-BD3F-47E2-80CA-F0B04A269DCE}" srcOrd="1" destOrd="0" presId="urn:microsoft.com/office/officeart/2008/layout/LinedList"/>
    <dgm:cxn modelId="{1D30E103-2585-4776-92C8-BB8DCE379C0B}" type="presParOf" srcId="{76586583-BD3F-47E2-80CA-F0B04A269DCE}" destId="{2A0F09C6-AFCB-4A94-817D-A44FC301BF08}" srcOrd="0" destOrd="0" presId="urn:microsoft.com/office/officeart/2008/layout/LinedList"/>
    <dgm:cxn modelId="{584D7969-AD69-46A2-936E-97B075C6A1B4}" type="presParOf" srcId="{76586583-BD3F-47E2-80CA-F0B04A269DCE}" destId="{8457F727-DAA3-4A1F-A427-DBAE0733E4CE}" srcOrd="1" destOrd="0" presId="urn:microsoft.com/office/officeart/2008/layout/LinedList"/>
    <dgm:cxn modelId="{64E4889C-FA63-43D2-9B12-D8FA90234296}" type="presParOf" srcId="{32C2B73B-FE7A-4823-ACA6-B3DF95A371CA}" destId="{3DCC32FC-1878-4619-9E9A-F16C909C2088}" srcOrd="2" destOrd="0" presId="urn:microsoft.com/office/officeart/2008/layout/LinedList"/>
    <dgm:cxn modelId="{F2BC8E6A-35A0-4149-BBCD-4F22AB174FB9}" type="presParOf" srcId="{32C2B73B-FE7A-4823-ACA6-B3DF95A371CA}" destId="{3D43C1B8-29B3-4035-A86A-13A3D5D7A1D8}" srcOrd="3" destOrd="0" presId="urn:microsoft.com/office/officeart/2008/layout/LinedList"/>
    <dgm:cxn modelId="{792D2403-9DF7-4D31-8B12-89A0169EAED3}" type="presParOf" srcId="{3D43C1B8-29B3-4035-A86A-13A3D5D7A1D8}" destId="{B35C5D3F-1646-4E1D-9BF4-3669590566D1}" srcOrd="0" destOrd="0" presId="urn:microsoft.com/office/officeart/2008/layout/LinedList"/>
    <dgm:cxn modelId="{8DF05AAA-A0EE-436D-B232-3B48D1D21E30}" type="presParOf" srcId="{3D43C1B8-29B3-4035-A86A-13A3D5D7A1D8}" destId="{2F78CA7E-001E-4510-B39B-E855D49EC6E0}" srcOrd="1" destOrd="0" presId="urn:microsoft.com/office/officeart/2008/layout/LinedList"/>
    <dgm:cxn modelId="{97364F0F-805D-4A48-B520-79D1B11F89CE}" type="presParOf" srcId="{32C2B73B-FE7A-4823-ACA6-B3DF95A371CA}" destId="{2447735A-72E1-4AF6-9DFE-A790BF43EEA9}" srcOrd="4" destOrd="0" presId="urn:microsoft.com/office/officeart/2008/layout/LinedList"/>
    <dgm:cxn modelId="{9024353D-564C-4F82-934E-9F8B15E4857A}" type="presParOf" srcId="{32C2B73B-FE7A-4823-ACA6-B3DF95A371CA}" destId="{A6422187-CAF4-43D4-AB0E-026AF6588806}" srcOrd="5" destOrd="0" presId="urn:microsoft.com/office/officeart/2008/layout/LinedList"/>
    <dgm:cxn modelId="{A30DAF2E-1210-425B-A1F9-DD63E7F78755}" type="presParOf" srcId="{A6422187-CAF4-43D4-AB0E-026AF6588806}" destId="{FA41B59D-9948-48BB-B617-AA45F1501358}" srcOrd="0" destOrd="0" presId="urn:microsoft.com/office/officeart/2008/layout/LinedList"/>
    <dgm:cxn modelId="{92E05A56-652D-4D6A-90CC-96999439BA6B}" type="presParOf" srcId="{A6422187-CAF4-43D4-AB0E-026AF6588806}" destId="{E7290989-AE1F-4047-B607-E83981A021F2}" srcOrd="1" destOrd="0" presId="urn:microsoft.com/office/officeart/2008/layout/LinedList"/>
    <dgm:cxn modelId="{94BC9CB4-21B0-4C33-8D5C-675315EA1AFF}" type="presParOf" srcId="{32C2B73B-FE7A-4823-ACA6-B3DF95A371CA}" destId="{74FDFC1C-69EF-4CA6-8BA5-A5CD2DCC63D6}" srcOrd="6" destOrd="0" presId="urn:microsoft.com/office/officeart/2008/layout/LinedList"/>
    <dgm:cxn modelId="{409D85DE-33F7-4620-8469-974BE56C036E}" type="presParOf" srcId="{32C2B73B-FE7A-4823-ACA6-B3DF95A371CA}" destId="{1399D4A3-8788-4499-B9FA-06916D0C9518}" srcOrd="7" destOrd="0" presId="urn:microsoft.com/office/officeart/2008/layout/LinedList"/>
    <dgm:cxn modelId="{06D50345-54C1-475A-A68C-14AF347BC101}" type="presParOf" srcId="{1399D4A3-8788-4499-B9FA-06916D0C9518}" destId="{E18533D3-8E3E-494E-B027-D47014AB6BF4}" srcOrd="0" destOrd="0" presId="urn:microsoft.com/office/officeart/2008/layout/LinedList"/>
    <dgm:cxn modelId="{B2092264-A0BB-42C3-B3C0-DCD8A6A65DD3}" type="presParOf" srcId="{1399D4A3-8788-4499-B9FA-06916D0C9518}" destId="{EC129134-C5E3-4372-B23B-8CCA8DB923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EEB1C8-04BE-445A-8DFB-30973FB96425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922697-8EF9-493C-AFBE-4C7C2C891C88}">
      <dgm:prSet/>
      <dgm:spPr/>
      <dgm:t>
        <a:bodyPr/>
        <a:lstStyle/>
        <a:p>
          <a:r>
            <a:rPr lang="en-US"/>
            <a:t>joc de rol – planificare agenda si discutie cu clientii</a:t>
          </a:r>
        </a:p>
      </dgm:t>
    </dgm:pt>
    <dgm:pt modelId="{650B2BFD-01CB-4694-A0CB-8B54498B5E1C}" type="parTrans" cxnId="{E66E3FF2-429D-4C40-882D-9236E72872C1}">
      <dgm:prSet/>
      <dgm:spPr/>
      <dgm:t>
        <a:bodyPr/>
        <a:lstStyle/>
        <a:p>
          <a:endParaRPr lang="en-US"/>
        </a:p>
      </dgm:t>
    </dgm:pt>
    <dgm:pt modelId="{A782C940-5EF1-4ED2-A440-A0C69C0946BA}" type="sibTrans" cxnId="{E66E3FF2-429D-4C40-882D-9236E72872C1}">
      <dgm:prSet/>
      <dgm:spPr/>
      <dgm:t>
        <a:bodyPr/>
        <a:lstStyle/>
        <a:p>
          <a:endParaRPr lang="en-US"/>
        </a:p>
      </dgm:t>
    </dgm:pt>
    <dgm:pt modelId="{B1ADD09D-2F74-4A74-AEE6-D11802AC514F}">
      <dgm:prSet/>
      <dgm:spPr/>
      <dgm:t>
        <a:bodyPr/>
        <a:lstStyle/>
        <a:p>
          <a:r>
            <a:rPr lang="en-US"/>
            <a:t>schitarea unui plan de afacere</a:t>
          </a:r>
        </a:p>
      </dgm:t>
    </dgm:pt>
    <dgm:pt modelId="{FDB7F4F7-11D3-4546-8873-F448E307D962}" type="parTrans" cxnId="{835DAFDB-A1D1-41A0-8661-694116EA3ED6}">
      <dgm:prSet/>
      <dgm:spPr/>
      <dgm:t>
        <a:bodyPr/>
        <a:lstStyle/>
        <a:p>
          <a:endParaRPr lang="en-US"/>
        </a:p>
      </dgm:t>
    </dgm:pt>
    <dgm:pt modelId="{35FA0CA1-E07E-422C-B333-70D552F0FC3D}" type="sibTrans" cxnId="{835DAFDB-A1D1-41A0-8661-694116EA3ED6}">
      <dgm:prSet/>
      <dgm:spPr/>
      <dgm:t>
        <a:bodyPr/>
        <a:lstStyle/>
        <a:p>
          <a:endParaRPr lang="en-US"/>
        </a:p>
      </dgm:t>
    </dgm:pt>
    <dgm:pt modelId="{5606EB78-0A69-4BA8-845C-3BB3096F7D8B}">
      <dgm:prSet/>
      <dgm:spPr/>
      <dgm:t>
        <a:bodyPr/>
        <a:lstStyle/>
        <a:p>
          <a:r>
            <a:rPr lang="en-US"/>
            <a:t>Exercitii de utilizare platforme conform cu regulile finantatorului – e.g. MySmis</a:t>
          </a:r>
        </a:p>
      </dgm:t>
    </dgm:pt>
    <dgm:pt modelId="{5C224056-E73A-4009-A1FA-5CCC2C59A2B2}" type="parTrans" cxnId="{4DB02203-41FD-448F-B88A-851399490F2F}">
      <dgm:prSet/>
      <dgm:spPr/>
      <dgm:t>
        <a:bodyPr/>
        <a:lstStyle/>
        <a:p>
          <a:endParaRPr lang="en-US"/>
        </a:p>
      </dgm:t>
    </dgm:pt>
    <dgm:pt modelId="{F32417B8-A082-4677-8184-4584BB5DF2B4}" type="sibTrans" cxnId="{4DB02203-41FD-448F-B88A-851399490F2F}">
      <dgm:prSet/>
      <dgm:spPr/>
      <dgm:t>
        <a:bodyPr/>
        <a:lstStyle/>
        <a:p>
          <a:endParaRPr lang="en-US"/>
        </a:p>
      </dgm:t>
    </dgm:pt>
    <dgm:pt modelId="{DB7B2963-1472-4F2A-A3B4-04B590FED95D}" type="pres">
      <dgm:prSet presAssocID="{B7EEB1C8-04BE-445A-8DFB-30973FB96425}" presName="vert0" presStyleCnt="0">
        <dgm:presLayoutVars>
          <dgm:dir/>
          <dgm:animOne val="branch"/>
          <dgm:animLvl val="lvl"/>
        </dgm:presLayoutVars>
      </dgm:prSet>
      <dgm:spPr/>
    </dgm:pt>
    <dgm:pt modelId="{355F32D9-C0A0-40AF-9345-6DC1F88BB574}" type="pres">
      <dgm:prSet presAssocID="{07922697-8EF9-493C-AFBE-4C7C2C891C88}" presName="thickLine" presStyleLbl="alignNode1" presStyleIdx="0" presStyleCnt="3"/>
      <dgm:spPr/>
    </dgm:pt>
    <dgm:pt modelId="{DB8EB0A7-4F61-43D0-AEA3-796AC1873458}" type="pres">
      <dgm:prSet presAssocID="{07922697-8EF9-493C-AFBE-4C7C2C891C88}" presName="horz1" presStyleCnt="0"/>
      <dgm:spPr/>
    </dgm:pt>
    <dgm:pt modelId="{92497038-D2DD-42D7-80D6-BC4E14E93EF0}" type="pres">
      <dgm:prSet presAssocID="{07922697-8EF9-493C-AFBE-4C7C2C891C88}" presName="tx1" presStyleLbl="revTx" presStyleIdx="0" presStyleCnt="3"/>
      <dgm:spPr/>
    </dgm:pt>
    <dgm:pt modelId="{1E4CCC99-72E0-4B45-913B-326723D544D9}" type="pres">
      <dgm:prSet presAssocID="{07922697-8EF9-493C-AFBE-4C7C2C891C88}" presName="vert1" presStyleCnt="0"/>
      <dgm:spPr/>
    </dgm:pt>
    <dgm:pt modelId="{D47F3785-1AFC-4023-A7C8-96B15E753C91}" type="pres">
      <dgm:prSet presAssocID="{B1ADD09D-2F74-4A74-AEE6-D11802AC514F}" presName="thickLine" presStyleLbl="alignNode1" presStyleIdx="1" presStyleCnt="3"/>
      <dgm:spPr/>
    </dgm:pt>
    <dgm:pt modelId="{6B073B84-F7EE-4349-B3CF-8E2A66FAF0B5}" type="pres">
      <dgm:prSet presAssocID="{B1ADD09D-2F74-4A74-AEE6-D11802AC514F}" presName="horz1" presStyleCnt="0"/>
      <dgm:spPr/>
    </dgm:pt>
    <dgm:pt modelId="{B8C5677E-B460-4FC0-B3A0-0DC7A51CD190}" type="pres">
      <dgm:prSet presAssocID="{B1ADD09D-2F74-4A74-AEE6-D11802AC514F}" presName="tx1" presStyleLbl="revTx" presStyleIdx="1" presStyleCnt="3"/>
      <dgm:spPr/>
    </dgm:pt>
    <dgm:pt modelId="{39D4E323-B5D9-4896-BC5D-110758946812}" type="pres">
      <dgm:prSet presAssocID="{B1ADD09D-2F74-4A74-AEE6-D11802AC514F}" presName="vert1" presStyleCnt="0"/>
      <dgm:spPr/>
    </dgm:pt>
    <dgm:pt modelId="{AADF487E-0748-4F9F-9DC2-8771C3022BA0}" type="pres">
      <dgm:prSet presAssocID="{5606EB78-0A69-4BA8-845C-3BB3096F7D8B}" presName="thickLine" presStyleLbl="alignNode1" presStyleIdx="2" presStyleCnt="3"/>
      <dgm:spPr/>
    </dgm:pt>
    <dgm:pt modelId="{737EC28A-7B68-4323-8CDD-60D3A06BB427}" type="pres">
      <dgm:prSet presAssocID="{5606EB78-0A69-4BA8-845C-3BB3096F7D8B}" presName="horz1" presStyleCnt="0"/>
      <dgm:spPr/>
    </dgm:pt>
    <dgm:pt modelId="{84170CDD-3AB9-4C1F-9C27-59120DE5D016}" type="pres">
      <dgm:prSet presAssocID="{5606EB78-0A69-4BA8-845C-3BB3096F7D8B}" presName="tx1" presStyleLbl="revTx" presStyleIdx="2" presStyleCnt="3"/>
      <dgm:spPr/>
    </dgm:pt>
    <dgm:pt modelId="{8871425B-33FD-41D5-A716-CB16D46462D8}" type="pres">
      <dgm:prSet presAssocID="{5606EB78-0A69-4BA8-845C-3BB3096F7D8B}" presName="vert1" presStyleCnt="0"/>
      <dgm:spPr/>
    </dgm:pt>
  </dgm:ptLst>
  <dgm:cxnLst>
    <dgm:cxn modelId="{4DB02203-41FD-448F-B88A-851399490F2F}" srcId="{B7EEB1C8-04BE-445A-8DFB-30973FB96425}" destId="{5606EB78-0A69-4BA8-845C-3BB3096F7D8B}" srcOrd="2" destOrd="0" parTransId="{5C224056-E73A-4009-A1FA-5CCC2C59A2B2}" sibTransId="{F32417B8-A082-4677-8184-4584BB5DF2B4}"/>
    <dgm:cxn modelId="{D1656017-F056-4916-AA3D-7F9FB00522D0}" type="presOf" srcId="{B7EEB1C8-04BE-445A-8DFB-30973FB96425}" destId="{DB7B2963-1472-4F2A-A3B4-04B590FED95D}" srcOrd="0" destOrd="0" presId="urn:microsoft.com/office/officeart/2008/layout/LinedList"/>
    <dgm:cxn modelId="{43351A8D-B342-4EE6-AB33-79AB6D155249}" type="presOf" srcId="{5606EB78-0A69-4BA8-845C-3BB3096F7D8B}" destId="{84170CDD-3AB9-4C1F-9C27-59120DE5D016}" srcOrd="0" destOrd="0" presId="urn:microsoft.com/office/officeart/2008/layout/LinedList"/>
    <dgm:cxn modelId="{50A1BCB8-FAFA-4BE8-A834-8B3EAF4D047E}" type="presOf" srcId="{07922697-8EF9-493C-AFBE-4C7C2C891C88}" destId="{92497038-D2DD-42D7-80D6-BC4E14E93EF0}" srcOrd="0" destOrd="0" presId="urn:microsoft.com/office/officeart/2008/layout/LinedList"/>
    <dgm:cxn modelId="{835DAFDB-A1D1-41A0-8661-694116EA3ED6}" srcId="{B7EEB1C8-04BE-445A-8DFB-30973FB96425}" destId="{B1ADD09D-2F74-4A74-AEE6-D11802AC514F}" srcOrd="1" destOrd="0" parTransId="{FDB7F4F7-11D3-4546-8873-F448E307D962}" sibTransId="{35FA0CA1-E07E-422C-B333-70D552F0FC3D}"/>
    <dgm:cxn modelId="{75532DE7-2468-40AE-994A-500B06963A9F}" type="presOf" srcId="{B1ADD09D-2F74-4A74-AEE6-D11802AC514F}" destId="{B8C5677E-B460-4FC0-B3A0-0DC7A51CD190}" srcOrd="0" destOrd="0" presId="urn:microsoft.com/office/officeart/2008/layout/LinedList"/>
    <dgm:cxn modelId="{E66E3FF2-429D-4C40-882D-9236E72872C1}" srcId="{B7EEB1C8-04BE-445A-8DFB-30973FB96425}" destId="{07922697-8EF9-493C-AFBE-4C7C2C891C88}" srcOrd="0" destOrd="0" parTransId="{650B2BFD-01CB-4694-A0CB-8B54498B5E1C}" sibTransId="{A782C940-5EF1-4ED2-A440-A0C69C0946BA}"/>
    <dgm:cxn modelId="{B17CC048-1534-4588-8580-605ABD640709}" type="presParOf" srcId="{DB7B2963-1472-4F2A-A3B4-04B590FED95D}" destId="{355F32D9-C0A0-40AF-9345-6DC1F88BB574}" srcOrd="0" destOrd="0" presId="urn:microsoft.com/office/officeart/2008/layout/LinedList"/>
    <dgm:cxn modelId="{8658B12F-5631-4585-854A-236D5AD97900}" type="presParOf" srcId="{DB7B2963-1472-4F2A-A3B4-04B590FED95D}" destId="{DB8EB0A7-4F61-43D0-AEA3-796AC1873458}" srcOrd="1" destOrd="0" presId="urn:microsoft.com/office/officeart/2008/layout/LinedList"/>
    <dgm:cxn modelId="{A04292C5-5D4F-43B4-84C3-E604E2451289}" type="presParOf" srcId="{DB8EB0A7-4F61-43D0-AEA3-796AC1873458}" destId="{92497038-D2DD-42D7-80D6-BC4E14E93EF0}" srcOrd="0" destOrd="0" presId="urn:microsoft.com/office/officeart/2008/layout/LinedList"/>
    <dgm:cxn modelId="{D54BC518-2F42-4C7E-B7E9-D9211BD11129}" type="presParOf" srcId="{DB8EB0A7-4F61-43D0-AEA3-796AC1873458}" destId="{1E4CCC99-72E0-4B45-913B-326723D544D9}" srcOrd="1" destOrd="0" presId="urn:microsoft.com/office/officeart/2008/layout/LinedList"/>
    <dgm:cxn modelId="{5822BD3A-37A9-499F-99C6-43C828AE839B}" type="presParOf" srcId="{DB7B2963-1472-4F2A-A3B4-04B590FED95D}" destId="{D47F3785-1AFC-4023-A7C8-96B15E753C91}" srcOrd="2" destOrd="0" presId="urn:microsoft.com/office/officeart/2008/layout/LinedList"/>
    <dgm:cxn modelId="{D40A3D77-77DF-4834-9A8B-52592A2ED9F1}" type="presParOf" srcId="{DB7B2963-1472-4F2A-A3B4-04B590FED95D}" destId="{6B073B84-F7EE-4349-B3CF-8E2A66FAF0B5}" srcOrd="3" destOrd="0" presId="urn:microsoft.com/office/officeart/2008/layout/LinedList"/>
    <dgm:cxn modelId="{1B5E0B70-0F27-479D-8BAD-70B9F6E9FA53}" type="presParOf" srcId="{6B073B84-F7EE-4349-B3CF-8E2A66FAF0B5}" destId="{B8C5677E-B460-4FC0-B3A0-0DC7A51CD190}" srcOrd="0" destOrd="0" presId="urn:microsoft.com/office/officeart/2008/layout/LinedList"/>
    <dgm:cxn modelId="{99868722-9E9B-41DC-9B73-C7E4F399DF69}" type="presParOf" srcId="{6B073B84-F7EE-4349-B3CF-8E2A66FAF0B5}" destId="{39D4E323-B5D9-4896-BC5D-110758946812}" srcOrd="1" destOrd="0" presId="urn:microsoft.com/office/officeart/2008/layout/LinedList"/>
    <dgm:cxn modelId="{1431F7CD-A262-4961-A02A-E9C2AD01E86A}" type="presParOf" srcId="{DB7B2963-1472-4F2A-A3B4-04B590FED95D}" destId="{AADF487E-0748-4F9F-9DC2-8771C3022BA0}" srcOrd="4" destOrd="0" presId="urn:microsoft.com/office/officeart/2008/layout/LinedList"/>
    <dgm:cxn modelId="{646A3F99-78F3-4E41-9A75-332BF837B18A}" type="presParOf" srcId="{DB7B2963-1472-4F2A-A3B4-04B590FED95D}" destId="{737EC28A-7B68-4323-8CDD-60D3A06BB427}" srcOrd="5" destOrd="0" presId="urn:microsoft.com/office/officeart/2008/layout/LinedList"/>
    <dgm:cxn modelId="{2CBEB8F9-3765-46BA-8F40-585F42DC2979}" type="presParOf" srcId="{737EC28A-7B68-4323-8CDD-60D3A06BB427}" destId="{84170CDD-3AB9-4C1F-9C27-59120DE5D016}" srcOrd="0" destOrd="0" presId="urn:microsoft.com/office/officeart/2008/layout/LinedList"/>
    <dgm:cxn modelId="{0C0E4F00-1080-428F-B53A-F05CA1618EBE}" type="presParOf" srcId="{737EC28A-7B68-4323-8CDD-60D3A06BB427}" destId="{8871425B-33FD-41D5-A716-CB16D46462D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674C92-E150-463B-97F2-3E805501FC58}" type="doc">
      <dgm:prSet loTypeId="urn:microsoft.com/office/officeart/2005/8/layout/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08588A-3D7A-440E-9E58-3E52DBFB15AE}">
      <dgm:prSet/>
      <dgm:spPr/>
      <dgm:t>
        <a:bodyPr/>
        <a:lstStyle/>
        <a:p>
          <a:r>
            <a:rPr lang="en-US"/>
            <a:t>Sarcina de lucru personalizata</a:t>
          </a:r>
        </a:p>
      </dgm:t>
    </dgm:pt>
    <dgm:pt modelId="{A96BD42B-D1DF-4F8E-9849-FF831D22DB74}" type="parTrans" cxnId="{B44848EA-1A89-4D1B-B713-7E4A42C5C71A}">
      <dgm:prSet/>
      <dgm:spPr/>
      <dgm:t>
        <a:bodyPr/>
        <a:lstStyle/>
        <a:p>
          <a:endParaRPr lang="en-US"/>
        </a:p>
      </dgm:t>
    </dgm:pt>
    <dgm:pt modelId="{8B8A3C1D-ADDE-447D-BD4F-528DC53B0819}" type="sibTrans" cxnId="{B44848EA-1A89-4D1B-B713-7E4A42C5C71A}">
      <dgm:prSet/>
      <dgm:spPr/>
      <dgm:t>
        <a:bodyPr/>
        <a:lstStyle/>
        <a:p>
          <a:endParaRPr lang="en-US"/>
        </a:p>
      </dgm:t>
    </dgm:pt>
    <dgm:pt modelId="{7F037815-FCFC-46A0-852D-8EBC77EFCBA3}">
      <dgm:prSet/>
      <dgm:spPr/>
      <dgm:t>
        <a:bodyPr/>
        <a:lstStyle/>
        <a:p>
          <a:r>
            <a:rPr lang="en-US"/>
            <a:t>Sumarizare, concluzii si colectare feedback</a:t>
          </a:r>
        </a:p>
      </dgm:t>
    </dgm:pt>
    <dgm:pt modelId="{4CAA8D43-6538-4F29-88DE-2B3D8FCF1D9B}" type="parTrans" cxnId="{F38735FE-2ABD-4877-AD40-F7808926D85F}">
      <dgm:prSet/>
      <dgm:spPr/>
      <dgm:t>
        <a:bodyPr/>
        <a:lstStyle/>
        <a:p>
          <a:endParaRPr lang="en-US"/>
        </a:p>
      </dgm:t>
    </dgm:pt>
    <dgm:pt modelId="{6A8BF8CC-7D04-4914-8D81-FF840219E1D0}" type="sibTrans" cxnId="{F38735FE-2ABD-4877-AD40-F7808926D85F}">
      <dgm:prSet/>
      <dgm:spPr/>
      <dgm:t>
        <a:bodyPr/>
        <a:lstStyle/>
        <a:p>
          <a:endParaRPr lang="en-US"/>
        </a:p>
      </dgm:t>
    </dgm:pt>
    <dgm:pt modelId="{52494229-DB47-4BFD-9C99-A62ADBE0539A}" type="pres">
      <dgm:prSet presAssocID="{A3674C92-E150-463B-97F2-3E805501FC58}" presName="diagram" presStyleCnt="0">
        <dgm:presLayoutVars>
          <dgm:dir/>
          <dgm:resizeHandles val="exact"/>
        </dgm:presLayoutVars>
      </dgm:prSet>
      <dgm:spPr/>
    </dgm:pt>
    <dgm:pt modelId="{98C4FDAD-F1EB-4957-AACC-E35255F15D11}" type="pres">
      <dgm:prSet presAssocID="{0108588A-3D7A-440E-9E58-3E52DBFB15AE}" presName="node" presStyleLbl="node1" presStyleIdx="0" presStyleCnt="2">
        <dgm:presLayoutVars>
          <dgm:bulletEnabled val="1"/>
        </dgm:presLayoutVars>
      </dgm:prSet>
      <dgm:spPr/>
    </dgm:pt>
    <dgm:pt modelId="{3DB36731-6607-4DD1-923C-F5B132244982}" type="pres">
      <dgm:prSet presAssocID="{8B8A3C1D-ADDE-447D-BD4F-528DC53B0819}" presName="sibTrans" presStyleLbl="sibTrans2D1" presStyleIdx="0" presStyleCnt="1"/>
      <dgm:spPr/>
    </dgm:pt>
    <dgm:pt modelId="{799F550C-4BB0-4694-AAD9-A1DE9D915DBB}" type="pres">
      <dgm:prSet presAssocID="{8B8A3C1D-ADDE-447D-BD4F-528DC53B0819}" presName="connectorText" presStyleLbl="sibTrans2D1" presStyleIdx="0" presStyleCnt="1"/>
      <dgm:spPr/>
    </dgm:pt>
    <dgm:pt modelId="{CA260547-3BF5-44C3-8DB9-648B5B1C1819}" type="pres">
      <dgm:prSet presAssocID="{7F037815-FCFC-46A0-852D-8EBC77EFCBA3}" presName="node" presStyleLbl="node1" presStyleIdx="1" presStyleCnt="2">
        <dgm:presLayoutVars>
          <dgm:bulletEnabled val="1"/>
        </dgm:presLayoutVars>
      </dgm:prSet>
      <dgm:spPr/>
    </dgm:pt>
  </dgm:ptLst>
  <dgm:cxnLst>
    <dgm:cxn modelId="{7012C20A-287E-40E9-B10D-1D861E67B98C}" type="presOf" srcId="{A3674C92-E150-463B-97F2-3E805501FC58}" destId="{52494229-DB47-4BFD-9C99-A62ADBE0539A}" srcOrd="0" destOrd="0" presId="urn:microsoft.com/office/officeart/2005/8/layout/process5"/>
    <dgm:cxn modelId="{CDF3390B-0443-4E3E-ABD9-730ECB0A46DA}" type="presOf" srcId="{7F037815-FCFC-46A0-852D-8EBC77EFCBA3}" destId="{CA260547-3BF5-44C3-8DB9-648B5B1C1819}" srcOrd="0" destOrd="0" presId="urn:microsoft.com/office/officeart/2005/8/layout/process5"/>
    <dgm:cxn modelId="{72B1D16B-2166-4FB5-8327-25758A439209}" type="presOf" srcId="{8B8A3C1D-ADDE-447D-BD4F-528DC53B0819}" destId="{799F550C-4BB0-4694-AAD9-A1DE9D915DBB}" srcOrd="1" destOrd="0" presId="urn:microsoft.com/office/officeart/2005/8/layout/process5"/>
    <dgm:cxn modelId="{066594AF-20ED-4985-AFBE-4AF575238492}" type="presOf" srcId="{0108588A-3D7A-440E-9E58-3E52DBFB15AE}" destId="{98C4FDAD-F1EB-4957-AACC-E35255F15D11}" srcOrd="0" destOrd="0" presId="urn:microsoft.com/office/officeart/2005/8/layout/process5"/>
    <dgm:cxn modelId="{E4E283D0-716F-477A-881D-2068E58EEF15}" type="presOf" srcId="{8B8A3C1D-ADDE-447D-BD4F-528DC53B0819}" destId="{3DB36731-6607-4DD1-923C-F5B132244982}" srcOrd="0" destOrd="0" presId="urn:microsoft.com/office/officeart/2005/8/layout/process5"/>
    <dgm:cxn modelId="{B44848EA-1A89-4D1B-B713-7E4A42C5C71A}" srcId="{A3674C92-E150-463B-97F2-3E805501FC58}" destId="{0108588A-3D7A-440E-9E58-3E52DBFB15AE}" srcOrd="0" destOrd="0" parTransId="{A96BD42B-D1DF-4F8E-9849-FF831D22DB74}" sibTransId="{8B8A3C1D-ADDE-447D-BD4F-528DC53B0819}"/>
    <dgm:cxn modelId="{F38735FE-2ABD-4877-AD40-F7808926D85F}" srcId="{A3674C92-E150-463B-97F2-3E805501FC58}" destId="{7F037815-FCFC-46A0-852D-8EBC77EFCBA3}" srcOrd="1" destOrd="0" parTransId="{4CAA8D43-6538-4F29-88DE-2B3D8FCF1D9B}" sibTransId="{6A8BF8CC-7D04-4914-8D81-FF840219E1D0}"/>
    <dgm:cxn modelId="{1ACF57CC-9684-4433-A76C-58B6942553BC}" type="presParOf" srcId="{52494229-DB47-4BFD-9C99-A62ADBE0539A}" destId="{98C4FDAD-F1EB-4957-AACC-E35255F15D11}" srcOrd="0" destOrd="0" presId="urn:microsoft.com/office/officeart/2005/8/layout/process5"/>
    <dgm:cxn modelId="{976E78DD-07B2-4C38-B959-C0E69715238A}" type="presParOf" srcId="{52494229-DB47-4BFD-9C99-A62ADBE0539A}" destId="{3DB36731-6607-4DD1-923C-F5B132244982}" srcOrd="1" destOrd="0" presId="urn:microsoft.com/office/officeart/2005/8/layout/process5"/>
    <dgm:cxn modelId="{08B02C93-15F3-4A51-9CC3-9A5F4C4AB59C}" type="presParOf" srcId="{3DB36731-6607-4DD1-923C-F5B132244982}" destId="{799F550C-4BB0-4694-AAD9-A1DE9D915DBB}" srcOrd="0" destOrd="0" presId="urn:microsoft.com/office/officeart/2005/8/layout/process5"/>
    <dgm:cxn modelId="{1F6DF9B9-FA77-4E80-BFB4-270273C272EA}" type="presParOf" srcId="{52494229-DB47-4BFD-9C99-A62ADBE0539A}" destId="{CA260547-3BF5-44C3-8DB9-648B5B1C1819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54E71-9F53-4F44-B01A-7F30C6D14E62}">
      <dsp:nvSpPr>
        <dsp:cNvPr id="0" name=""/>
        <dsp:cNvSpPr/>
      </dsp:nvSpPr>
      <dsp:spPr>
        <a:xfrm>
          <a:off x="2036352" y="1363124"/>
          <a:ext cx="4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44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3374" y="1406501"/>
        <a:ext cx="23402" cy="4685"/>
      </dsp:txXfrm>
    </dsp:sp>
    <dsp:sp modelId="{B9E86E14-DD49-4B27-B529-2EF116571088}">
      <dsp:nvSpPr>
        <dsp:cNvPr id="0" name=""/>
        <dsp:cNvSpPr/>
      </dsp:nvSpPr>
      <dsp:spPr>
        <a:xfrm>
          <a:off x="3172" y="798349"/>
          <a:ext cx="2034980" cy="12209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716" tIns="104669" rIns="99716" bIns="1046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Cine suntem?</a:t>
          </a:r>
          <a:endParaRPr lang="en-US" sz="1800" kern="1200" dirty="0"/>
        </a:p>
      </dsp:txBody>
      <dsp:txXfrm>
        <a:off x="3172" y="798349"/>
        <a:ext cx="2034980" cy="1220988"/>
      </dsp:txXfrm>
    </dsp:sp>
    <dsp:sp modelId="{3637FE6B-A583-4351-A6EC-A79CEC79CA9C}">
      <dsp:nvSpPr>
        <dsp:cNvPr id="0" name=""/>
        <dsp:cNvSpPr/>
      </dsp:nvSpPr>
      <dsp:spPr>
        <a:xfrm>
          <a:off x="1020662" y="2017538"/>
          <a:ext cx="2503026" cy="437445"/>
        </a:xfrm>
        <a:custGeom>
          <a:avLst/>
          <a:gdLst/>
          <a:ahLst/>
          <a:cxnLst/>
          <a:rect l="0" t="0" r="0" b="0"/>
          <a:pathLst>
            <a:path>
              <a:moveTo>
                <a:pt x="2503026" y="0"/>
              </a:moveTo>
              <a:lnTo>
                <a:pt x="2503026" y="235822"/>
              </a:lnTo>
              <a:lnTo>
                <a:pt x="0" y="235822"/>
              </a:lnTo>
              <a:lnTo>
                <a:pt x="0" y="43744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08515" y="2233918"/>
        <a:ext cx="127320" cy="4685"/>
      </dsp:txXfrm>
    </dsp:sp>
    <dsp:sp modelId="{B79D5544-02FA-45F4-B576-34B82A7C2769}">
      <dsp:nvSpPr>
        <dsp:cNvPr id="0" name=""/>
        <dsp:cNvSpPr/>
      </dsp:nvSpPr>
      <dsp:spPr>
        <a:xfrm>
          <a:off x="2506198" y="798349"/>
          <a:ext cx="2034980" cy="12209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716" tIns="104669" rIns="99716" bIns="1046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Organizație patronală</a:t>
          </a:r>
          <a:endParaRPr lang="en-US" sz="1800" kern="1200" dirty="0"/>
        </a:p>
      </dsp:txBody>
      <dsp:txXfrm>
        <a:off x="2506198" y="798349"/>
        <a:ext cx="2034980" cy="1220988"/>
      </dsp:txXfrm>
    </dsp:sp>
    <dsp:sp modelId="{B876CC74-C4CA-4252-BFA6-61F4C29E4760}">
      <dsp:nvSpPr>
        <dsp:cNvPr id="0" name=""/>
        <dsp:cNvSpPr/>
      </dsp:nvSpPr>
      <dsp:spPr>
        <a:xfrm>
          <a:off x="2036352" y="3052157"/>
          <a:ext cx="43744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744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243374" y="3095535"/>
        <a:ext cx="23402" cy="4685"/>
      </dsp:txXfrm>
    </dsp:sp>
    <dsp:sp modelId="{5F6D01E3-B91E-4837-97B1-C54342F0C534}">
      <dsp:nvSpPr>
        <dsp:cNvPr id="0" name=""/>
        <dsp:cNvSpPr/>
      </dsp:nvSpPr>
      <dsp:spPr>
        <a:xfrm>
          <a:off x="3172" y="2487383"/>
          <a:ext cx="2034980" cy="12209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716" tIns="104669" rIns="99716" bIns="10466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/>
            <a:t>Încurajăm dezvoltarea mediului de afaceri</a:t>
          </a:r>
          <a:endParaRPr lang="en-US" sz="1800" kern="1200" dirty="0"/>
        </a:p>
      </dsp:txBody>
      <dsp:txXfrm>
        <a:off x="3172" y="2487383"/>
        <a:ext cx="2034980" cy="1220988"/>
      </dsp:txXfrm>
    </dsp:sp>
    <dsp:sp modelId="{59802D54-F4E9-4FC0-8E0F-845C98CBFCC9}">
      <dsp:nvSpPr>
        <dsp:cNvPr id="0" name=""/>
        <dsp:cNvSpPr/>
      </dsp:nvSpPr>
      <dsp:spPr>
        <a:xfrm>
          <a:off x="2506198" y="2487383"/>
          <a:ext cx="2034980" cy="122098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716" tIns="104669" rIns="99716" bIns="10466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200" kern="1200"/>
            <a:t>Misiune – sprijinirea comunității antreprenoriale, prin educarea antreprenorilor, idei de lansare și dezvoltare afaceri, diseminare de exemple bune practici</a:t>
          </a:r>
          <a:endParaRPr lang="en-US" sz="1200" kern="1200"/>
        </a:p>
      </dsp:txBody>
      <dsp:txXfrm>
        <a:off x="2506198" y="2487383"/>
        <a:ext cx="2034980" cy="1220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B5746-02F1-4DB6-8D8C-16B6445C886D}">
      <dsp:nvSpPr>
        <dsp:cNvPr id="0" name=""/>
        <dsp:cNvSpPr/>
      </dsp:nvSpPr>
      <dsp:spPr>
        <a:xfrm>
          <a:off x="0" y="755959"/>
          <a:ext cx="6263640" cy="7547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Plierea pe nevoile comunității întreprinzătorilor:</a:t>
          </a:r>
          <a:endParaRPr lang="en-US" sz="1900" kern="1200"/>
        </a:p>
      </dsp:txBody>
      <dsp:txXfrm>
        <a:off x="36845" y="792804"/>
        <a:ext cx="6189950" cy="681087"/>
      </dsp:txXfrm>
    </dsp:sp>
    <dsp:sp modelId="{F95D8956-8E21-43D9-8250-CBA61906EC33}">
      <dsp:nvSpPr>
        <dsp:cNvPr id="0" name=""/>
        <dsp:cNvSpPr/>
      </dsp:nvSpPr>
      <dsp:spPr>
        <a:xfrm>
          <a:off x="0" y="1565457"/>
          <a:ext cx="6263640" cy="7547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cursuri de formare antreprenorială</a:t>
          </a:r>
          <a:endParaRPr lang="en-US" sz="1900" kern="1200"/>
        </a:p>
      </dsp:txBody>
      <dsp:txXfrm>
        <a:off x="36845" y="1602302"/>
        <a:ext cx="6189950" cy="681087"/>
      </dsp:txXfrm>
    </dsp:sp>
    <dsp:sp modelId="{C2834C39-41B9-4BAC-BFE7-BB11EED1944F}">
      <dsp:nvSpPr>
        <dsp:cNvPr id="0" name=""/>
        <dsp:cNvSpPr/>
      </dsp:nvSpPr>
      <dsp:spPr>
        <a:xfrm>
          <a:off x="0" y="2374955"/>
          <a:ext cx="6263640" cy="7547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Evenimente de networking și conferințe</a:t>
          </a:r>
          <a:endParaRPr lang="en-US" sz="1900" kern="1200" dirty="0"/>
        </a:p>
      </dsp:txBody>
      <dsp:txXfrm>
        <a:off x="36845" y="2411800"/>
        <a:ext cx="6189950" cy="681087"/>
      </dsp:txXfrm>
    </dsp:sp>
    <dsp:sp modelId="{89D01BEB-8935-4FF5-A753-EC4DD4CBC913}">
      <dsp:nvSpPr>
        <dsp:cNvPr id="0" name=""/>
        <dsp:cNvSpPr/>
      </dsp:nvSpPr>
      <dsp:spPr>
        <a:xfrm>
          <a:off x="0" y="3184452"/>
          <a:ext cx="6263640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/>
            <a:t>Grupuri de lucru</a:t>
          </a:r>
          <a:endParaRPr lang="en-US" sz="1900" kern="1200"/>
        </a:p>
      </dsp:txBody>
      <dsp:txXfrm>
        <a:off x="36845" y="3221297"/>
        <a:ext cx="6189950" cy="681087"/>
      </dsp:txXfrm>
    </dsp:sp>
    <dsp:sp modelId="{3E327C0E-88CB-4810-8B6D-C95DBE4499CE}">
      <dsp:nvSpPr>
        <dsp:cNvPr id="0" name=""/>
        <dsp:cNvSpPr/>
      </dsp:nvSpPr>
      <dsp:spPr>
        <a:xfrm>
          <a:off x="0" y="3993950"/>
          <a:ext cx="6263640" cy="7547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kern="1200" dirty="0"/>
            <a:t>Proiecte specifice cu scopul susținerii și promovării practicilor antreprenoriale, prin atragere de fonduri nerambursabile</a:t>
          </a:r>
          <a:endParaRPr lang="en-US" sz="1900" kern="1200" dirty="0"/>
        </a:p>
      </dsp:txBody>
      <dsp:txXfrm>
        <a:off x="36845" y="4030795"/>
        <a:ext cx="6189950" cy="681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AED43-3362-4B08-B1CB-7B420B0C0929}">
      <dsp:nvSpPr>
        <dsp:cNvPr id="0" name=""/>
        <dsp:cNvSpPr/>
      </dsp:nvSpPr>
      <dsp:spPr>
        <a:xfrm>
          <a:off x="2519174" y="-5163"/>
          <a:ext cx="1853241" cy="8379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Activitati</a:t>
          </a:r>
          <a:r>
            <a:rPr lang="en-US" sz="1400" kern="1200" dirty="0"/>
            <a:t> online</a:t>
          </a:r>
        </a:p>
      </dsp:txBody>
      <dsp:txXfrm>
        <a:off x="2560078" y="35741"/>
        <a:ext cx="1771433" cy="756109"/>
      </dsp:txXfrm>
    </dsp:sp>
    <dsp:sp modelId="{14649D5B-185C-45A3-9556-78FC3B632829}">
      <dsp:nvSpPr>
        <dsp:cNvPr id="0" name=""/>
        <dsp:cNvSpPr/>
      </dsp:nvSpPr>
      <dsp:spPr>
        <a:xfrm>
          <a:off x="1279909" y="413795"/>
          <a:ext cx="4331773" cy="4331773"/>
        </a:xfrm>
        <a:custGeom>
          <a:avLst/>
          <a:gdLst/>
          <a:ahLst/>
          <a:cxnLst/>
          <a:rect l="0" t="0" r="0" b="0"/>
          <a:pathLst>
            <a:path>
              <a:moveTo>
                <a:pt x="3183834" y="254121"/>
              </a:moveTo>
              <a:arcTo wR="2165886" hR="2165886" stAng="17882025" swAng="48863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C24DD-39F7-457B-A227-E447E90E1F93}">
      <dsp:nvSpPr>
        <dsp:cNvPr id="0" name=""/>
        <dsp:cNvSpPr/>
      </dsp:nvSpPr>
      <dsp:spPr>
        <a:xfrm>
          <a:off x="4547814" y="893663"/>
          <a:ext cx="1547387" cy="12061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la </a:t>
          </a:r>
          <a:r>
            <a:rPr lang="en-US" sz="1400" kern="1200" dirty="0" err="1"/>
            <a:t>biroul</a:t>
          </a:r>
          <a:r>
            <a:rPr lang="en-US" sz="1400" kern="1200" dirty="0"/>
            <a:t> </a:t>
          </a:r>
          <a:r>
            <a:rPr lang="en-US" sz="1400" kern="1200" dirty="0" err="1"/>
            <a:t>nostru</a:t>
          </a:r>
          <a:r>
            <a:rPr lang="en-US" sz="1400" kern="1200" dirty="0"/>
            <a:t> din Cluj-Napoca (</a:t>
          </a:r>
          <a:r>
            <a:rPr lang="en-US" sz="1400" kern="1200" dirty="0" err="1"/>
            <a:t>locatie</a:t>
          </a:r>
          <a:r>
            <a:rPr lang="en-US" sz="1400" kern="1200" dirty="0"/>
            <a:t> </a:t>
          </a:r>
          <a:r>
            <a:rPr lang="en-US" sz="1400" kern="1200" dirty="0" err="1"/>
            <a:t>centrala</a:t>
          </a:r>
          <a:r>
            <a:rPr lang="en-US" sz="1400" kern="1200" dirty="0"/>
            <a:t>), 2 </a:t>
          </a:r>
          <a:r>
            <a:rPr lang="en-US" sz="1400" kern="1200" dirty="0" err="1"/>
            <a:t>persoane</a:t>
          </a:r>
          <a:r>
            <a:rPr lang="en-US" sz="1400" kern="1200" dirty="0"/>
            <a:t>/zi</a:t>
          </a:r>
        </a:p>
      </dsp:txBody>
      <dsp:txXfrm>
        <a:off x="4606693" y="952542"/>
        <a:ext cx="1429629" cy="1088392"/>
      </dsp:txXfrm>
    </dsp:sp>
    <dsp:sp modelId="{588B9770-3F70-4785-B904-D1B6BEDE19AB}">
      <dsp:nvSpPr>
        <dsp:cNvPr id="0" name=""/>
        <dsp:cNvSpPr/>
      </dsp:nvSpPr>
      <dsp:spPr>
        <a:xfrm>
          <a:off x="1279909" y="413795"/>
          <a:ext cx="4331773" cy="4331773"/>
        </a:xfrm>
        <a:custGeom>
          <a:avLst/>
          <a:gdLst/>
          <a:ahLst/>
          <a:cxnLst/>
          <a:rect l="0" t="0" r="0" b="0"/>
          <a:pathLst>
            <a:path>
              <a:moveTo>
                <a:pt x="4315029" y="1897096"/>
              </a:moveTo>
              <a:arcTo wR="2165886" hR="2165886" stAng="21172268" swAng="103876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54703D-7612-4B8D-BA15-EF439B89176C}">
      <dsp:nvSpPr>
        <dsp:cNvPr id="0" name=""/>
        <dsp:cNvSpPr/>
      </dsp:nvSpPr>
      <dsp:spPr>
        <a:xfrm>
          <a:off x="4554040" y="3171427"/>
          <a:ext cx="1534937" cy="9823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Intalniri</a:t>
          </a:r>
          <a:r>
            <a:rPr lang="en-US" sz="1400" kern="1200" dirty="0"/>
            <a:t> online </a:t>
          </a:r>
          <a:r>
            <a:rPr lang="en-US" sz="1400" kern="1200" dirty="0" err="1"/>
            <a:t>zilnice</a:t>
          </a:r>
          <a:endParaRPr lang="en-US" sz="1400" kern="1200" dirty="0"/>
        </a:p>
      </dsp:txBody>
      <dsp:txXfrm>
        <a:off x="4601997" y="3219384"/>
        <a:ext cx="1439023" cy="886482"/>
      </dsp:txXfrm>
    </dsp:sp>
    <dsp:sp modelId="{59BE24D7-7464-4252-A420-3E3D79A05723}">
      <dsp:nvSpPr>
        <dsp:cNvPr id="0" name=""/>
        <dsp:cNvSpPr/>
      </dsp:nvSpPr>
      <dsp:spPr>
        <a:xfrm>
          <a:off x="1279909" y="413795"/>
          <a:ext cx="4331773" cy="4331773"/>
        </a:xfrm>
        <a:custGeom>
          <a:avLst/>
          <a:gdLst/>
          <a:ahLst/>
          <a:cxnLst/>
          <a:rect l="0" t="0" r="0" b="0"/>
          <a:pathLst>
            <a:path>
              <a:moveTo>
                <a:pt x="3542012" y="3838412"/>
              </a:moveTo>
              <a:arcTo wR="2165886" hR="2165886" stAng="3033182" swAng="71421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E4831-B2ED-40BA-9C7F-CCEB372C8473}">
      <dsp:nvSpPr>
        <dsp:cNvPr id="0" name=""/>
        <dsp:cNvSpPr/>
      </dsp:nvSpPr>
      <dsp:spPr>
        <a:xfrm>
          <a:off x="2578403" y="4233412"/>
          <a:ext cx="1734783" cy="10243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Calendar </a:t>
          </a:r>
          <a:r>
            <a:rPr lang="en-US" sz="1400" kern="1200" dirty="0" err="1"/>
            <a:t>personalizat</a:t>
          </a:r>
          <a:r>
            <a:rPr lang="en-US" sz="1400" kern="1200" dirty="0"/>
            <a:t> de practica</a:t>
          </a:r>
        </a:p>
      </dsp:txBody>
      <dsp:txXfrm>
        <a:off x="2628406" y="4283415"/>
        <a:ext cx="1634777" cy="924306"/>
      </dsp:txXfrm>
    </dsp:sp>
    <dsp:sp modelId="{CCF5584C-55CE-461E-AB18-5C92B9B08369}">
      <dsp:nvSpPr>
        <dsp:cNvPr id="0" name=""/>
        <dsp:cNvSpPr/>
      </dsp:nvSpPr>
      <dsp:spPr>
        <a:xfrm>
          <a:off x="1279909" y="413795"/>
          <a:ext cx="4331773" cy="4331773"/>
        </a:xfrm>
        <a:custGeom>
          <a:avLst/>
          <a:gdLst/>
          <a:ahLst/>
          <a:cxnLst/>
          <a:rect l="0" t="0" r="0" b="0"/>
          <a:pathLst>
            <a:path>
              <a:moveTo>
                <a:pt x="1186685" y="4097784"/>
              </a:moveTo>
              <a:arcTo wR="2165886" hR="2165886" stAng="7012716" swAng="592047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928E-FBB1-4FCA-BC5A-CC0114D32EC0}">
      <dsp:nvSpPr>
        <dsp:cNvPr id="0" name=""/>
        <dsp:cNvSpPr/>
      </dsp:nvSpPr>
      <dsp:spPr>
        <a:xfrm>
          <a:off x="394307" y="3086804"/>
          <a:ext cx="2351551" cy="11516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Metode</a:t>
          </a:r>
          <a:r>
            <a:rPr lang="en-US" sz="1400" kern="1200" dirty="0"/>
            <a:t> de </a:t>
          </a:r>
          <a:r>
            <a:rPr lang="en-US" sz="1400" kern="1200" dirty="0" err="1"/>
            <a:t>lucru</a:t>
          </a:r>
          <a:r>
            <a:rPr lang="en-US" sz="1400" kern="1200" dirty="0"/>
            <a:t> – </a:t>
          </a:r>
          <a:r>
            <a:rPr lang="en-US" sz="1400" kern="1200" dirty="0" err="1"/>
            <a:t>sincron</a:t>
          </a:r>
          <a:r>
            <a:rPr lang="en-US" sz="1400" kern="1200" dirty="0"/>
            <a:t> (</a:t>
          </a:r>
          <a:r>
            <a:rPr lang="en-US" sz="1400" kern="1200" dirty="0" err="1"/>
            <a:t>prezentari</a:t>
          </a:r>
          <a:r>
            <a:rPr lang="en-US" sz="1400" kern="1200" dirty="0"/>
            <a:t>, </a:t>
          </a:r>
          <a:r>
            <a:rPr lang="en-US" sz="1400" kern="1200" dirty="0" err="1"/>
            <a:t>dezbateri</a:t>
          </a:r>
          <a:r>
            <a:rPr lang="en-US" sz="1400" kern="1200" dirty="0"/>
            <a:t>, </a:t>
          </a:r>
          <a:r>
            <a:rPr lang="en-US" sz="1400" kern="1200" dirty="0" err="1"/>
            <a:t>jocuri</a:t>
          </a:r>
          <a:r>
            <a:rPr lang="en-US" sz="1400" kern="1200" dirty="0"/>
            <a:t> de </a:t>
          </a:r>
          <a:r>
            <a:rPr lang="en-US" sz="1400" kern="1200" dirty="0" err="1"/>
            <a:t>rol</a:t>
          </a:r>
          <a:r>
            <a:rPr lang="en-US" sz="1400" kern="1200" dirty="0"/>
            <a:t>, Q&amp;A, </a:t>
          </a:r>
          <a:r>
            <a:rPr lang="en-US" sz="1400" kern="1200" dirty="0" err="1"/>
            <a:t>sesiuni</a:t>
          </a:r>
          <a:r>
            <a:rPr lang="en-US" sz="1400" kern="1200" dirty="0"/>
            <a:t> de feedback </a:t>
          </a:r>
          <a:r>
            <a:rPr lang="en-US" sz="1400" kern="1200" dirty="0" err="1"/>
            <a:t>etc</a:t>
          </a:r>
          <a:r>
            <a:rPr lang="en-US" sz="1400" kern="1200" dirty="0"/>
            <a:t>)</a:t>
          </a:r>
        </a:p>
      </dsp:txBody>
      <dsp:txXfrm>
        <a:off x="450525" y="3143022"/>
        <a:ext cx="2239115" cy="1039204"/>
      </dsp:txXfrm>
    </dsp:sp>
    <dsp:sp modelId="{B3C9F4A7-0848-4258-BCEB-D04FE13BE62E}">
      <dsp:nvSpPr>
        <dsp:cNvPr id="0" name=""/>
        <dsp:cNvSpPr/>
      </dsp:nvSpPr>
      <dsp:spPr>
        <a:xfrm>
          <a:off x="1183225" y="111598"/>
          <a:ext cx="4331773" cy="4331773"/>
        </a:xfrm>
        <a:custGeom>
          <a:avLst/>
          <a:gdLst/>
          <a:ahLst/>
          <a:cxnLst/>
          <a:rect l="0" t="0" r="0" b="0"/>
          <a:pathLst>
            <a:path>
              <a:moveTo>
                <a:pt x="108686" y="2843375"/>
              </a:moveTo>
              <a:arcTo wR="2165886" hR="2165886" stAng="9706318" swAng="673436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CBD65-EBC6-4FC8-8221-DE9DD9307DE0}">
      <dsp:nvSpPr>
        <dsp:cNvPr id="0" name=""/>
        <dsp:cNvSpPr/>
      </dsp:nvSpPr>
      <dsp:spPr>
        <a:xfrm>
          <a:off x="240492" y="944440"/>
          <a:ext cx="2257118" cy="14573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Metode</a:t>
          </a:r>
          <a:r>
            <a:rPr lang="en-US" sz="1400" kern="1200" dirty="0"/>
            <a:t> de </a:t>
          </a:r>
          <a:r>
            <a:rPr lang="en-US" sz="1400" kern="1200" dirty="0" err="1"/>
            <a:t>lucru</a:t>
          </a:r>
          <a:r>
            <a:rPr lang="en-US" sz="1400" kern="1200" dirty="0"/>
            <a:t> – </a:t>
          </a:r>
          <a:r>
            <a:rPr lang="en-US" sz="1400" kern="1200" dirty="0" err="1"/>
            <a:t>asincron</a:t>
          </a:r>
          <a:r>
            <a:rPr lang="en-US" sz="1400" kern="1200" dirty="0"/>
            <a:t> (</a:t>
          </a:r>
          <a:r>
            <a:rPr lang="en-US" sz="1400" kern="1200" dirty="0" err="1"/>
            <a:t>studiu</a:t>
          </a:r>
          <a:r>
            <a:rPr lang="en-US" sz="1400" kern="1200" dirty="0"/>
            <a:t> individual, </a:t>
          </a:r>
          <a:r>
            <a:rPr lang="en-US" sz="1400" kern="1200" dirty="0" err="1"/>
            <a:t>creare</a:t>
          </a:r>
          <a:r>
            <a:rPr lang="en-US" sz="1400" kern="1200" dirty="0"/>
            <a:t> </a:t>
          </a:r>
          <a:r>
            <a:rPr lang="en-US" sz="1400" kern="1200" dirty="0" err="1"/>
            <a:t>liste</a:t>
          </a:r>
          <a:r>
            <a:rPr lang="en-US" sz="1400" kern="1200" dirty="0"/>
            <a:t> </a:t>
          </a:r>
          <a:r>
            <a:rPr lang="en-US" sz="1400" kern="1200" dirty="0" err="1"/>
            <a:t>intrebari</a:t>
          </a:r>
          <a:r>
            <a:rPr lang="en-US" sz="1400" kern="1200" dirty="0"/>
            <a:t>, </a:t>
          </a:r>
          <a:r>
            <a:rPr lang="en-US" sz="1400" kern="1200" dirty="0" err="1"/>
            <a:t>schitare</a:t>
          </a:r>
          <a:r>
            <a:rPr lang="en-US" sz="1400" kern="1200" dirty="0"/>
            <a:t> </a:t>
          </a:r>
          <a:r>
            <a:rPr lang="en-US" sz="1400" kern="1200" dirty="0" err="1"/>
            <a:t>fise</a:t>
          </a:r>
          <a:r>
            <a:rPr lang="en-US" sz="1400" kern="1200" dirty="0"/>
            <a:t> </a:t>
          </a:r>
          <a:r>
            <a:rPr lang="en-US" sz="1400" kern="1200" dirty="0" err="1"/>
            <a:t>proiect</a:t>
          </a:r>
          <a:r>
            <a:rPr lang="en-US" sz="1400" kern="1200" dirty="0"/>
            <a:t>, </a:t>
          </a:r>
          <a:r>
            <a:rPr lang="en-US" sz="1400" kern="1200" dirty="0" err="1"/>
            <a:t>realizare</a:t>
          </a:r>
          <a:r>
            <a:rPr lang="en-US" sz="1400" kern="1200" dirty="0"/>
            <a:t> </a:t>
          </a:r>
          <a:r>
            <a:rPr lang="en-US" sz="1400" kern="1200" dirty="0" err="1"/>
            <a:t>prezentari</a:t>
          </a:r>
          <a:r>
            <a:rPr lang="en-US" sz="1400" kern="1200" dirty="0"/>
            <a:t> </a:t>
          </a:r>
          <a:r>
            <a:rPr lang="en-US" sz="1400" kern="1200" dirty="0" err="1"/>
            <a:t>etc</a:t>
          </a:r>
          <a:r>
            <a:rPr lang="en-US" sz="1400" kern="1200" dirty="0"/>
            <a:t>)</a:t>
          </a:r>
        </a:p>
      </dsp:txBody>
      <dsp:txXfrm>
        <a:off x="311634" y="1015582"/>
        <a:ext cx="2114834" cy="1315069"/>
      </dsp:txXfrm>
    </dsp:sp>
    <dsp:sp modelId="{68B38265-E313-4593-970E-E8E21F939CA5}">
      <dsp:nvSpPr>
        <dsp:cNvPr id="0" name=""/>
        <dsp:cNvSpPr/>
      </dsp:nvSpPr>
      <dsp:spPr>
        <a:xfrm>
          <a:off x="990786" y="526076"/>
          <a:ext cx="4331773" cy="4331773"/>
        </a:xfrm>
        <a:custGeom>
          <a:avLst/>
          <a:gdLst/>
          <a:ahLst/>
          <a:cxnLst/>
          <a:rect l="0" t="0" r="0" b="0"/>
          <a:pathLst>
            <a:path>
              <a:moveTo>
                <a:pt x="1005009" y="337382"/>
              </a:moveTo>
              <a:arcTo wR="2165886" hR="2165886" stAng="14255366" swAng="689503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C843B-262C-479A-AF33-3A307C1B529A}">
      <dsp:nvSpPr>
        <dsp:cNvPr id="0" name=""/>
        <dsp:cNvSpPr/>
      </dsp:nvSpPr>
      <dsp:spPr>
        <a:xfrm>
          <a:off x="0" y="0"/>
          <a:ext cx="689509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A0268D-6875-4E65-A2FC-AC0959C8FD0B}">
      <dsp:nvSpPr>
        <dsp:cNvPr id="0" name=""/>
        <dsp:cNvSpPr/>
      </dsp:nvSpPr>
      <dsp:spPr>
        <a:xfrm>
          <a:off x="0" y="0"/>
          <a:ext cx="6895092" cy="1098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Setare</a:t>
          </a:r>
          <a:r>
            <a:rPr lang="en-US" sz="3000" kern="1200" dirty="0"/>
            <a:t> </a:t>
          </a:r>
          <a:r>
            <a:rPr lang="en-US" sz="3000" kern="1200" dirty="0" err="1"/>
            <a:t>obiective</a:t>
          </a:r>
          <a:r>
            <a:rPr lang="en-US" sz="3000" kern="1200" dirty="0"/>
            <a:t> de practica</a:t>
          </a:r>
        </a:p>
      </dsp:txBody>
      <dsp:txXfrm>
        <a:off x="0" y="0"/>
        <a:ext cx="6895092" cy="1098495"/>
      </dsp:txXfrm>
    </dsp:sp>
    <dsp:sp modelId="{58D78700-6C7C-4B5E-ADA6-7127B24962FE}">
      <dsp:nvSpPr>
        <dsp:cNvPr id="0" name=""/>
        <dsp:cNvSpPr/>
      </dsp:nvSpPr>
      <dsp:spPr>
        <a:xfrm>
          <a:off x="0" y="1098495"/>
          <a:ext cx="689509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E7D7E6-D6D0-499A-A986-86AEDE6752BB}">
      <dsp:nvSpPr>
        <dsp:cNvPr id="0" name=""/>
        <dsp:cNvSpPr/>
      </dsp:nvSpPr>
      <dsp:spPr>
        <a:xfrm>
          <a:off x="0" y="1098495"/>
          <a:ext cx="6895092" cy="1098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Prezentare programe finantare europeana</a:t>
          </a:r>
        </a:p>
      </dsp:txBody>
      <dsp:txXfrm>
        <a:off x="0" y="1098495"/>
        <a:ext cx="6895092" cy="1098495"/>
      </dsp:txXfrm>
    </dsp:sp>
    <dsp:sp modelId="{96E43B3D-274D-4028-924A-7C84758FBAA0}">
      <dsp:nvSpPr>
        <dsp:cNvPr id="0" name=""/>
        <dsp:cNvSpPr/>
      </dsp:nvSpPr>
      <dsp:spPr>
        <a:xfrm>
          <a:off x="0" y="2196991"/>
          <a:ext cx="689509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1CBE03-EC85-4CD8-B2DA-729E98C1E532}">
      <dsp:nvSpPr>
        <dsp:cNvPr id="0" name=""/>
        <dsp:cNvSpPr/>
      </dsp:nvSpPr>
      <dsp:spPr>
        <a:xfrm>
          <a:off x="0" y="2196990"/>
          <a:ext cx="6895092" cy="1098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Studiu individual</a:t>
          </a:r>
        </a:p>
      </dsp:txBody>
      <dsp:txXfrm>
        <a:off x="0" y="2196990"/>
        <a:ext cx="6895092" cy="1098495"/>
      </dsp:txXfrm>
    </dsp:sp>
    <dsp:sp modelId="{EF2587D7-7EE3-4166-AF3B-DD7854FC0122}">
      <dsp:nvSpPr>
        <dsp:cNvPr id="0" name=""/>
        <dsp:cNvSpPr/>
      </dsp:nvSpPr>
      <dsp:spPr>
        <a:xfrm>
          <a:off x="0" y="3295486"/>
          <a:ext cx="6895092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96E017-97CB-4FA5-991C-4E4DD729333D}">
      <dsp:nvSpPr>
        <dsp:cNvPr id="0" name=""/>
        <dsp:cNvSpPr/>
      </dsp:nvSpPr>
      <dsp:spPr>
        <a:xfrm>
          <a:off x="0" y="3295486"/>
          <a:ext cx="6895092" cy="1098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Sesiuni de Q&amp;A</a:t>
          </a:r>
        </a:p>
      </dsp:txBody>
      <dsp:txXfrm>
        <a:off x="0" y="3295486"/>
        <a:ext cx="6895092" cy="1098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01065-45A2-4465-86C8-2CAF45EAACB1}">
      <dsp:nvSpPr>
        <dsp:cNvPr id="0" name=""/>
        <dsp:cNvSpPr/>
      </dsp:nvSpPr>
      <dsp:spPr>
        <a:xfrm>
          <a:off x="0" y="0"/>
          <a:ext cx="48400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0F09C6-AFCB-4A94-817D-A44FC301BF08}">
      <dsp:nvSpPr>
        <dsp:cNvPr id="0" name=""/>
        <dsp:cNvSpPr/>
      </dsp:nvSpPr>
      <dsp:spPr>
        <a:xfrm>
          <a:off x="0" y="0"/>
          <a:ext cx="4840010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Identificare finantari nerambursabile pentru diferite categorii de institutii</a:t>
          </a:r>
        </a:p>
      </dsp:txBody>
      <dsp:txXfrm>
        <a:off x="0" y="0"/>
        <a:ext cx="4840010" cy="960916"/>
      </dsp:txXfrm>
    </dsp:sp>
    <dsp:sp modelId="{3DCC32FC-1878-4619-9E9A-F16C909C2088}">
      <dsp:nvSpPr>
        <dsp:cNvPr id="0" name=""/>
        <dsp:cNvSpPr/>
      </dsp:nvSpPr>
      <dsp:spPr>
        <a:xfrm>
          <a:off x="0" y="960916"/>
          <a:ext cx="48400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5C5D3F-1646-4E1D-9BF4-3669590566D1}">
      <dsp:nvSpPr>
        <dsp:cNvPr id="0" name=""/>
        <dsp:cNvSpPr/>
      </dsp:nvSpPr>
      <dsp:spPr>
        <a:xfrm>
          <a:off x="0" y="960916"/>
          <a:ext cx="4840010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vom parcurge cateva modele de fise de proiect, iar apoi vom invata cum sa le realizam noi, pentru diverse oportunitati de finantare</a:t>
          </a:r>
        </a:p>
      </dsp:txBody>
      <dsp:txXfrm>
        <a:off x="0" y="960916"/>
        <a:ext cx="4840010" cy="960916"/>
      </dsp:txXfrm>
    </dsp:sp>
    <dsp:sp modelId="{2447735A-72E1-4AF6-9DFE-A790BF43EEA9}">
      <dsp:nvSpPr>
        <dsp:cNvPr id="0" name=""/>
        <dsp:cNvSpPr/>
      </dsp:nvSpPr>
      <dsp:spPr>
        <a:xfrm>
          <a:off x="0" y="1921833"/>
          <a:ext cx="48400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41B59D-9948-48BB-B617-AA45F1501358}">
      <dsp:nvSpPr>
        <dsp:cNvPr id="0" name=""/>
        <dsp:cNvSpPr/>
      </dsp:nvSpPr>
      <dsp:spPr>
        <a:xfrm>
          <a:off x="0" y="1921833"/>
          <a:ext cx="4840010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prezentari de fise</a:t>
          </a:r>
        </a:p>
      </dsp:txBody>
      <dsp:txXfrm>
        <a:off x="0" y="1921833"/>
        <a:ext cx="4840010" cy="960916"/>
      </dsp:txXfrm>
    </dsp:sp>
    <dsp:sp modelId="{74FDFC1C-69EF-4CA6-8BA5-A5CD2DCC63D6}">
      <dsp:nvSpPr>
        <dsp:cNvPr id="0" name=""/>
        <dsp:cNvSpPr/>
      </dsp:nvSpPr>
      <dsp:spPr>
        <a:xfrm>
          <a:off x="0" y="2882749"/>
          <a:ext cx="48400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8533D3-8E3E-494E-B027-D47014AB6BF4}">
      <dsp:nvSpPr>
        <dsp:cNvPr id="0" name=""/>
        <dsp:cNvSpPr/>
      </dsp:nvSpPr>
      <dsp:spPr>
        <a:xfrm>
          <a:off x="0" y="2882749"/>
          <a:ext cx="4840010" cy="9609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dezbateri</a:t>
          </a:r>
        </a:p>
      </dsp:txBody>
      <dsp:txXfrm>
        <a:off x="0" y="2882749"/>
        <a:ext cx="4840010" cy="9609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F32D9-C0A0-40AF-9345-6DC1F88BB574}">
      <dsp:nvSpPr>
        <dsp:cNvPr id="0" name=""/>
        <dsp:cNvSpPr/>
      </dsp:nvSpPr>
      <dsp:spPr>
        <a:xfrm>
          <a:off x="0" y="2011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497038-D2DD-42D7-80D6-BC4E14E93EF0}">
      <dsp:nvSpPr>
        <dsp:cNvPr id="0" name=""/>
        <dsp:cNvSpPr/>
      </dsp:nvSpPr>
      <dsp:spPr>
        <a:xfrm>
          <a:off x="0" y="2011"/>
          <a:ext cx="6713552" cy="137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joc de rol – planificare agenda si discutie cu clientii</a:t>
          </a:r>
        </a:p>
      </dsp:txBody>
      <dsp:txXfrm>
        <a:off x="0" y="2011"/>
        <a:ext cx="6713552" cy="1371716"/>
      </dsp:txXfrm>
    </dsp:sp>
    <dsp:sp modelId="{D47F3785-1AFC-4023-A7C8-96B15E753C91}">
      <dsp:nvSpPr>
        <dsp:cNvPr id="0" name=""/>
        <dsp:cNvSpPr/>
      </dsp:nvSpPr>
      <dsp:spPr>
        <a:xfrm>
          <a:off x="0" y="1373727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C5677E-B460-4FC0-B3A0-0DC7A51CD190}">
      <dsp:nvSpPr>
        <dsp:cNvPr id="0" name=""/>
        <dsp:cNvSpPr/>
      </dsp:nvSpPr>
      <dsp:spPr>
        <a:xfrm>
          <a:off x="0" y="1373727"/>
          <a:ext cx="6713552" cy="137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schitarea unui plan de afacere</a:t>
          </a:r>
        </a:p>
      </dsp:txBody>
      <dsp:txXfrm>
        <a:off x="0" y="1373727"/>
        <a:ext cx="6713552" cy="1371716"/>
      </dsp:txXfrm>
    </dsp:sp>
    <dsp:sp modelId="{AADF487E-0748-4F9F-9DC2-8771C3022BA0}">
      <dsp:nvSpPr>
        <dsp:cNvPr id="0" name=""/>
        <dsp:cNvSpPr/>
      </dsp:nvSpPr>
      <dsp:spPr>
        <a:xfrm>
          <a:off x="0" y="2745444"/>
          <a:ext cx="6713552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170CDD-3AB9-4C1F-9C27-59120DE5D016}">
      <dsp:nvSpPr>
        <dsp:cNvPr id="0" name=""/>
        <dsp:cNvSpPr/>
      </dsp:nvSpPr>
      <dsp:spPr>
        <a:xfrm>
          <a:off x="0" y="2745444"/>
          <a:ext cx="6713552" cy="13717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Exercitii de utilizare platforme conform cu regulile finantatorului – e.g. MySmis</a:t>
          </a:r>
        </a:p>
      </dsp:txBody>
      <dsp:txXfrm>
        <a:off x="0" y="2745444"/>
        <a:ext cx="6713552" cy="1371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4FDAD-F1EB-4957-AACC-E35255F15D11}">
      <dsp:nvSpPr>
        <dsp:cNvPr id="0" name=""/>
        <dsp:cNvSpPr/>
      </dsp:nvSpPr>
      <dsp:spPr>
        <a:xfrm>
          <a:off x="1301193" y="735"/>
          <a:ext cx="2216500" cy="1329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Sarcina de lucru personalizata</a:t>
          </a:r>
        </a:p>
      </dsp:txBody>
      <dsp:txXfrm>
        <a:off x="1340144" y="39686"/>
        <a:ext cx="2138598" cy="1251998"/>
      </dsp:txXfrm>
    </dsp:sp>
    <dsp:sp modelId="{3DB36731-6607-4DD1-923C-F5B132244982}">
      <dsp:nvSpPr>
        <dsp:cNvPr id="0" name=""/>
        <dsp:cNvSpPr/>
      </dsp:nvSpPr>
      <dsp:spPr>
        <a:xfrm rot="5400000">
          <a:off x="2174494" y="1485790"/>
          <a:ext cx="469898" cy="54969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244536" y="1525687"/>
        <a:ext cx="329816" cy="328929"/>
      </dsp:txXfrm>
    </dsp:sp>
    <dsp:sp modelId="{CA260547-3BF5-44C3-8DB9-648B5B1C1819}">
      <dsp:nvSpPr>
        <dsp:cNvPr id="0" name=""/>
        <dsp:cNvSpPr/>
      </dsp:nvSpPr>
      <dsp:spPr>
        <a:xfrm>
          <a:off x="1301193" y="2217236"/>
          <a:ext cx="2216500" cy="13299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Sumarizare, concluzii si colectare feedback</a:t>
          </a:r>
        </a:p>
      </dsp:txBody>
      <dsp:txXfrm>
        <a:off x="1340144" y="2256187"/>
        <a:ext cx="2138598" cy="125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3DB27-9473-4162-B3AC-BBF75DFEE029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D8245-D26C-41A1-B7E9-0941C4BE4B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D8245-D26C-41A1-B7E9-0941C4BE4B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700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D8245-D26C-41A1-B7E9-0941C4BE4B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340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D885-1F1D-4438-B788-003E89DF8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261177-594B-4872-8AFB-06A2B0C50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D047F-94E5-4CA1-9F67-A6B2295F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9B138-2308-421F-9537-82A1B418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A995C-73BF-469E-A37B-FB5ABAE8E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619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48C7-1ADC-4858-8425-7B58825D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2E971D-3961-4BAD-A88E-FA1B7FB40F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2BA80-5AAC-441C-A2C9-3E326F03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DF9F-BDC2-4807-97CB-67285383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9ED0E-A3E1-4C27-9F36-356B8E6AC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492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14E5-F69D-4EBF-858E-A4136DF5B0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363E7-C860-44C0-AFE1-A202AEF5C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26CA2-050A-4365-93EB-EAEC4011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73C19-EE17-40E1-95CA-21145FB8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A36C1-1598-43E6-997A-4F88B42E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7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E7224-30DD-49BE-A1EC-E47885F76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F5498-FA80-463B-9FED-7AF4F355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D1ABF-9E0A-4E32-ABE0-8C2C4C3D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0FC50-78B9-472F-B89D-295A33B9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79605-075D-4D49-985D-60E8AFE2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90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BD8C-76B7-49C6-94C7-556DE793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855A-F254-4FB5-BA91-B548E9914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4FE2D-42C7-4962-8E1E-1ACB6B53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AFC03-2892-411D-BBF5-D8B2DAA52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A3A6-9E1A-43FA-8D92-FF13D0927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1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B4C2-0FF6-49BF-A472-00159AC3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BDDAC-878B-45C0-96BA-B683DB01B0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8CDC7-66A0-4449-94B8-B873A1D26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85361-CEA7-4EF6-85FC-4BA06C45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1C2574-7ED1-436C-879F-CEC78D612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15651-3F7C-4831-B645-7547C4CD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64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C0BB-D0EB-452F-B4E0-E07D0EF6E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D4577-7F6C-43CC-9321-6B59DEBDC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2B76A9-D6A6-4EE2-9A98-8B63FE564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CD5DE0-9491-441D-9D2B-761376B63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6BAB6-9655-4DFC-B1A2-782F549D5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26E97A-30FF-470D-A995-8E6431C5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4507D3-C2AB-4965-AF6E-BF42988F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7C7A6-CDF2-4659-9252-D6E4002C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7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6F60-4F11-489C-93C4-F7437E5E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52D16B-AD33-4423-8752-1218A66F6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3CE48-582B-4950-B3B5-DDD3E3EB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B4CDE-BE2C-42D2-ACCF-402C1AC0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86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388F3-3F33-4E46-83B1-D30AFDA28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3B13F-5032-440A-80D6-16CEB0A1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BCF02-DA46-4D2F-BFEF-1C64FA32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7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5104F-E219-471B-953B-4AF3A6E15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7FAB-8F9F-4FA3-AAD5-88C8BA190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821F2-69CD-4E0D-ABF5-D1D138C21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BF24C-0A6A-478D-ABA3-FE6D57C5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B0F59-6ABB-4548-B696-EB41E8C3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AC2A5-7A68-4EEB-A2B7-F66C80AF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0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DB46E-7370-4920-934E-E92CFD109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A709DE-5A4B-4C80-94C9-95D555436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69A9-BB78-4759-B996-553884358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27687-6A01-4C3C-BA76-4CD4B4630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CB2B1-A9DD-47B6-BEFC-7876ADB0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6318D7-11CA-4BA8-AC01-1C839F6B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60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B05D21-5851-4D14-AEAA-43C476938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51D1-3556-4D32-B026-A42FA1B4B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4461C-C8BE-4E67-A328-8488DB77A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B747-F492-4E80-BDE6-6D79C958C73E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4ED65-F425-4F1C-8892-674A16BBB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69161-1DF3-43A5-BD69-10F5CC041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B25B-FB9D-44FD-895C-81B1517000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04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52756-91D1-49E1-98C6-B71FD6845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1100" dirty="0">
                <a:solidFill>
                  <a:srgbClr val="FFFFFF"/>
                </a:solidFill>
              </a:rPr>
              <a:t>Gina Malan</a:t>
            </a:r>
            <a:r>
              <a:rPr lang="ro-RO" sz="1100" dirty="0">
                <a:solidFill>
                  <a:srgbClr val="FFFFFF"/>
                </a:solidFill>
              </a:rPr>
              <a:t> - </a:t>
            </a:r>
            <a:r>
              <a:rPr lang="en-US" sz="1100" dirty="0">
                <a:solidFill>
                  <a:srgbClr val="FFFFFF"/>
                </a:solidFill>
              </a:rPr>
              <a:t>Manager</a:t>
            </a:r>
            <a:endParaRPr lang="ro-RO" sz="1100" dirty="0">
              <a:solidFill>
                <a:srgbClr val="FFFFFF"/>
              </a:solidFill>
            </a:endParaRPr>
          </a:p>
          <a:p>
            <a:pPr algn="l"/>
            <a:r>
              <a:rPr lang="ro-RO" sz="1100" dirty="0">
                <a:solidFill>
                  <a:srgbClr val="FFFFFF"/>
                </a:solidFill>
              </a:rPr>
              <a:t>Andreea Ceclan – Tutore practică</a:t>
            </a:r>
          </a:p>
          <a:p>
            <a:pPr algn="l"/>
            <a:r>
              <a:rPr lang="ro-RO" sz="1100" dirty="0">
                <a:solidFill>
                  <a:srgbClr val="FFFFFF"/>
                </a:solidFill>
              </a:rPr>
              <a:t>Contact: proiecte@ptic.ro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D8E00F1-EF15-4E54-9E64-BCBC02FF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5" y="390832"/>
            <a:ext cx="11022229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66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50D24-77FE-4681-80DB-AFDCCC74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b="1" dirty="0"/>
              <a:t>5. </a:t>
            </a:r>
            <a:r>
              <a:rPr lang="en-US" sz="3000" b="1" dirty="0" err="1"/>
              <a:t>Etapele</a:t>
            </a:r>
            <a:r>
              <a:rPr lang="en-US" sz="3000" b="1" dirty="0"/>
              <a:t> </a:t>
            </a:r>
            <a:r>
              <a:rPr lang="en-US" sz="3000" b="1" dirty="0" err="1"/>
              <a:t>implementarii</a:t>
            </a:r>
            <a:r>
              <a:rPr lang="en-US" sz="3000" b="1" dirty="0"/>
              <a:t> </a:t>
            </a:r>
            <a:r>
              <a:rPr lang="en-US" sz="3000" b="1" dirty="0" err="1"/>
              <a:t>unui</a:t>
            </a:r>
            <a:r>
              <a:rPr lang="en-US" sz="3000" b="1" dirty="0"/>
              <a:t> </a:t>
            </a:r>
            <a:r>
              <a:rPr lang="en-US" sz="3000" b="1" dirty="0" err="1"/>
              <a:t>proiect</a:t>
            </a:r>
            <a:r>
              <a:rPr lang="en-US" sz="3000" b="1" dirty="0"/>
              <a:t> -20-30 ore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8C01-B3BB-402B-9C2B-A7C0EB993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US" sz="2200"/>
              <a:t>Proceduri, metodologii, achizitii, derulare activitati, monitorizarea proiectelor, arhivare</a:t>
            </a:r>
          </a:p>
          <a:p>
            <a:r>
              <a:rPr lang="en-US" sz="2200"/>
              <a:t>Realizare grafice de activitati/ GAANT-uri</a:t>
            </a:r>
          </a:p>
          <a:p>
            <a:r>
              <a:rPr lang="en-US" sz="2200"/>
              <a:t>Schitare metodologii de proiect</a:t>
            </a:r>
          </a:p>
          <a:p>
            <a:r>
              <a:rPr lang="en-US" sz="2200"/>
              <a:t>Dosar de achizitie</a:t>
            </a:r>
          </a:p>
          <a:p>
            <a:endParaRPr lang="en-US" sz="2200"/>
          </a:p>
        </p:txBody>
      </p:sp>
      <p:pic>
        <p:nvPicPr>
          <p:cNvPr id="3074" name="Picture 2" descr="Got my work face on! | Garfield cartoon, Garfield quotes, Garfield comics">
            <a:extLst>
              <a:ext uri="{FF2B5EF4-FFF2-40B4-BE49-F238E27FC236}">
                <a16:creationId xmlns:a16="http://schemas.microsoft.com/office/drawing/2014/main" id="{616EFF7C-CF8A-4355-9A0F-32EED4C28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4748" y="640080"/>
            <a:ext cx="4187567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12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D0402-03AF-4E56-B5E6-166E9149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3000" b="1" dirty="0"/>
              <a:t>6. Alte </a:t>
            </a:r>
            <a:r>
              <a:rPr lang="en-US" sz="3000" b="1" dirty="0" err="1"/>
              <a:t>activitati</a:t>
            </a:r>
            <a:r>
              <a:rPr lang="en-US" sz="3000" b="1" dirty="0"/>
              <a:t> </a:t>
            </a:r>
            <a:r>
              <a:rPr lang="en-US" sz="3000" b="1" dirty="0" err="1"/>
              <a:t>si</a:t>
            </a:r>
            <a:r>
              <a:rPr lang="en-US" sz="3000" b="1" dirty="0"/>
              <a:t> feedback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DF5D2-40DE-4109-9A49-81ECE8E4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613893"/>
            <a:ext cx="5458968" cy="3630213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B71FBC-3407-4AA0-B1A1-5225B75269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0936" y="2660904"/>
          <a:ext cx="4818888" cy="354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405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1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327DC-FB2B-4A8E-8F06-BDED2DBB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8000">
                <a:solidFill>
                  <a:srgbClr val="FFFFFF"/>
                </a:solidFill>
              </a:rPr>
              <a:t>Cine suntem?</a:t>
            </a:r>
          </a:p>
        </p:txBody>
      </p:sp>
      <p:grpSp>
        <p:nvGrpSpPr>
          <p:cNvPr id="56" name="Group 45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47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5B4BB24-F36A-49E1-984F-2F3FA89B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pPr algn="just"/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Peste 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9</a:t>
            </a:r>
            <a:r>
              <a:rPr lang="ro-RO" sz="2000" dirty="0">
                <a:solidFill>
                  <a:schemeClr val="tx1">
                    <a:alpha val="80000"/>
                  </a:schemeClr>
                </a:solidFill>
              </a:rPr>
              <a:t> ani experiență în antreprenoriat, consultanță în management și afaceri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Echipa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multidisciplinara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–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experienta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studii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domenii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diverse</a:t>
            </a:r>
          </a:p>
          <a:p>
            <a:pPr algn="just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Dezvoltare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strategii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Identificare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surse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financiare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pentru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dezvoltarea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ideilor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afaceri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Asistarea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antreprenorilor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in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identificarea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oportunitati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finantare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algn="just"/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Scriere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monitorizare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proiecte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si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planuri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de </a:t>
            </a:r>
            <a:r>
              <a:rPr lang="en-US" sz="2000" dirty="0" err="1">
                <a:solidFill>
                  <a:schemeClr val="tx1">
                    <a:alpha val="80000"/>
                  </a:schemeClr>
                </a:solidFill>
              </a:rPr>
              <a:t>afaceri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4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7DD5E-EAD3-49B1-AD19-468E976EE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ro-RO" sz="3600" dirty="0"/>
              <a:t>PATRONATUL TINERILOR ÎNTREPRINZĂTORI CLUJ (PTIC)</a:t>
            </a:r>
            <a:endParaRPr lang="en-GB" sz="3600" dirty="0"/>
          </a:p>
        </p:txBody>
      </p:sp>
      <p:grpSp>
        <p:nvGrpSpPr>
          <p:cNvPr id="64" name="Group 4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5" name="Isosceles Triangle 4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4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09.png">
            <a:extLst>
              <a:ext uri="{FF2B5EF4-FFF2-40B4-BE49-F238E27FC236}">
                <a16:creationId xmlns:a16="http://schemas.microsoft.com/office/drawing/2014/main" id="{F58DEFBE-8682-4540-B16C-2926177048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24940" y="2043282"/>
            <a:ext cx="5623593" cy="3307169"/>
          </a:xfrm>
          <a:prstGeom prst="rect">
            <a:avLst/>
          </a:prstGeom>
        </p:spPr>
      </p:pic>
      <p:grpSp>
        <p:nvGrpSpPr>
          <p:cNvPr id="67" name="Group 4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68" name="Rectangle 4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Isosceles Triangle 4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536EB6FB-6669-40E2-86CB-87DC823711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7422465"/>
              </p:ext>
            </p:extLst>
          </p:nvPr>
        </p:nvGraphicFramePr>
        <p:xfrm>
          <a:off x="643467" y="1429541"/>
          <a:ext cx="4544351" cy="450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50BF1B-8F7E-AEB2-54B5-1BD87B8BA144}"/>
              </a:ext>
            </a:extLst>
          </p:cNvPr>
          <p:cNvSpPr txBox="1"/>
          <p:nvPr/>
        </p:nvSpPr>
        <p:spPr>
          <a:xfrm>
            <a:off x="6066631" y="5723492"/>
            <a:ext cx="6094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Gina Malan</a:t>
            </a:r>
            <a:r>
              <a:rPr lang="ro-RO" sz="1800" dirty="0"/>
              <a:t> - </a:t>
            </a:r>
            <a:r>
              <a:rPr lang="en-US" sz="1800" dirty="0" err="1"/>
              <a:t>Vicepresedinte</a:t>
            </a:r>
            <a:endParaRPr lang="it-IT" sz="1800" dirty="0"/>
          </a:p>
          <a:p>
            <a:pPr algn="l"/>
            <a:r>
              <a:rPr lang="it-IT" sz="1800" dirty="0"/>
              <a:t>Andreea Ceclan – Tutore practică</a:t>
            </a:r>
          </a:p>
          <a:p>
            <a:pPr algn="l"/>
            <a:r>
              <a:rPr lang="it-IT" sz="1800" dirty="0"/>
              <a:t>Contact: proiecte@ptic.ro</a:t>
            </a:r>
          </a:p>
        </p:txBody>
      </p:sp>
    </p:spTree>
    <p:extLst>
      <p:ext uri="{BB962C8B-B14F-4D97-AF65-F5344CB8AC3E}">
        <p14:creationId xmlns:p14="http://schemas.microsoft.com/office/powerpoint/2010/main" val="331008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C7CEB-16D8-47E3-9F71-9D59F9B4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o-RO" sz="6000" dirty="0">
                <a:solidFill>
                  <a:schemeClr val="bg1"/>
                </a:solidFill>
              </a:rPr>
              <a:t>Ce facem?</a:t>
            </a:r>
            <a:endParaRPr lang="en-GB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D80582-30F2-4146-A288-E65083CC9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815641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0686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1E44-DF09-4A8E-BC1A-7EABA6A7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754" y="1522820"/>
            <a:ext cx="2748041" cy="3601914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Propunerea noastra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F38D35-053A-4E17-9792-AF7FDF77CC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483E5DA-34C3-5F75-E7DB-0A2E77823E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64" y="287093"/>
            <a:ext cx="4964484" cy="661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0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AC20C-6273-4BE9-B817-809580D10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441" y="321734"/>
            <a:ext cx="6895092" cy="1135737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Tematici</a:t>
            </a:r>
            <a:r>
              <a:rPr lang="en-US" sz="3600" b="1" dirty="0"/>
              <a:t> de practica	:</a:t>
            </a:r>
            <a:br>
              <a:rPr lang="en-US" sz="3600" b="1" dirty="0"/>
            </a:br>
            <a:r>
              <a:rPr lang="en-US" sz="3600" b="1" dirty="0"/>
              <a:t>1. </a:t>
            </a:r>
            <a:r>
              <a:rPr lang="en-US" sz="3600" b="1" dirty="0" err="1"/>
              <a:t>Introducere</a:t>
            </a:r>
            <a:r>
              <a:rPr lang="en-US" sz="3600" b="1" dirty="0"/>
              <a:t> – 8h</a:t>
            </a:r>
            <a:br>
              <a:rPr lang="en-US" sz="2500" dirty="0"/>
            </a:br>
            <a:endParaRPr lang="en-US" sz="25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4850CC-62BA-4940-906A-C7ED92B4C3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3440" y="1782981"/>
          <a:ext cx="6895092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omment rédiger une introduction percutante pour le web ? | Netoffensive">
            <a:extLst>
              <a:ext uri="{FF2B5EF4-FFF2-40B4-BE49-F238E27FC236}">
                <a16:creationId xmlns:a16="http://schemas.microsoft.com/office/drawing/2014/main" id="{1407EA6E-1763-4C9B-8140-36E42723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46" y="2359449"/>
            <a:ext cx="4093975" cy="21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6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15D5-6785-4D31-A172-BFF2D1ED0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4100"/>
              <a:t>2. </a:t>
            </a:r>
            <a:r>
              <a:rPr lang="en-US" sz="4100" err="1"/>
              <a:t>Fise</a:t>
            </a:r>
            <a:r>
              <a:rPr lang="en-US" sz="4100"/>
              <a:t> de </a:t>
            </a:r>
            <a:r>
              <a:rPr lang="en-US" sz="4100" err="1"/>
              <a:t>proiect</a:t>
            </a:r>
            <a:r>
              <a:rPr lang="en-US" sz="4100"/>
              <a:t> -12-20 ore</a:t>
            </a:r>
            <a:br>
              <a:rPr lang="en-US" sz="4100"/>
            </a:br>
            <a:endParaRPr lang="en-GB" sz="41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279D84-1958-47EC-BAF9-B3EFB3D9A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207" r="23536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B0D33A5-9F8D-475A-9D25-B28EABDF41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13788" y="2333297"/>
          <a:ext cx="4840010" cy="384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2077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EF32-FE58-4309-BA1C-53B01CD1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4600" b="1"/>
              <a:t>3. Plan de afacere – 12-30 de ore</a:t>
            </a:r>
            <a:br>
              <a:rPr lang="en-US" sz="4600" b="1"/>
            </a:br>
            <a:endParaRPr lang="en-US" sz="4600" b="1"/>
          </a:p>
        </p:txBody>
      </p:sp>
      <p:pic>
        <p:nvPicPr>
          <p:cNvPr id="2050" name="Picture 2" descr="A Great Business Plan - SME Toolkit Caribbean">
            <a:extLst>
              <a:ext uri="{FF2B5EF4-FFF2-40B4-BE49-F238E27FC236}">
                <a16:creationId xmlns:a16="http://schemas.microsoft.com/office/drawing/2014/main" id="{BB67409F-9B92-4293-85E2-15A28E285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1" r="3763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B0EBE3-EF0C-4E09-909B-82AF0B13F25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957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CFD0-6CB5-47E6-901F-E8C5AAF3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740" y="802955"/>
            <a:ext cx="4766330" cy="1454051"/>
          </a:xfrm>
        </p:spPr>
        <p:txBody>
          <a:bodyPr>
            <a:normAutofit/>
          </a:bodyPr>
          <a:lstStyle/>
          <a:p>
            <a:r>
              <a:rPr lang="en-US" sz="3300" b="1" dirty="0"/>
              <a:t>4. </a:t>
            </a:r>
            <a:r>
              <a:rPr lang="en-US" sz="3300" b="1" dirty="0" err="1"/>
              <a:t>Identitate</a:t>
            </a:r>
            <a:r>
              <a:rPr lang="en-US" sz="3300" b="1" dirty="0"/>
              <a:t> </a:t>
            </a:r>
            <a:r>
              <a:rPr lang="en-US" sz="3300" b="1" dirty="0" err="1"/>
              <a:t>vizuala</a:t>
            </a:r>
            <a:r>
              <a:rPr lang="en-US" sz="3300" b="1" dirty="0"/>
              <a:t> – 8-16 ore</a:t>
            </a:r>
            <a:br>
              <a:rPr lang="en-US" sz="3300" dirty="0">
                <a:solidFill>
                  <a:schemeClr val="tx2"/>
                </a:solidFill>
              </a:rPr>
            </a:br>
            <a:endParaRPr lang="en-US" sz="33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098C6-B728-41B6-99C4-8A0730C6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37" y="2054994"/>
            <a:ext cx="3785616" cy="30771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CD50-BF99-42A6-ADD7-384F0D3BF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0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US" dirty="0" err="1"/>
              <a:t>Modalitati</a:t>
            </a:r>
            <a:r>
              <a:rPr lang="en-US" dirty="0"/>
              <a:t> de </a:t>
            </a:r>
            <a:r>
              <a:rPr lang="en-US" dirty="0" err="1"/>
              <a:t>informare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publicitate</a:t>
            </a:r>
            <a:r>
              <a:rPr lang="en-US" dirty="0"/>
              <a:t> </a:t>
            </a:r>
            <a:r>
              <a:rPr lang="en-US" dirty="0" err="1"/>
              <a:t>proiecte</a:t>
            </a:r>
            <a:endParaRPr lang="en-US" dirty="0"/>
          </a:p>
          <a:p>
            <a:r>
              <a:rPr lang="en-US" dirty="0"/>
              <a:t>Research </a:t>
            </a:r>
            <a:r>
              <a:rPr lang="en-US" dirty="0" err="1"/>
              <a:t>modele</a:t>
            </a:r>
            <a:r>
              <a:rPr lang="en-US" dirty="0"/>
              <a:t> de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practici</a:t>
            </a:r>
            <a:endParaRPr lang="en-US" dirty="0"/>
          </a:p>
          <a:p>
            <a:r>
              <a:rPr lang="en-US" dirty="0" err="1"/>
              <a:t>Schita</a:t>
            </a:r>
            <a:r>
              <a:rPr lang="en-US" dirty="0"/>
              <a:t> </a:t>
            </a:r>
            <a:r>
              <a:rPr lang="en-US" dirty="0" err="1"/>
              <a:t>strategie</a:t>
            </a:r>
            <a:r>
              <a:rPr lang="en-US" dirty="0"/>
              <a:t> de </a:t>
            </a:r>
            <a:r>
              <a:rPr lang="en-US" dirty="0" err="1"/>
              <a:t>promovare</a:t>
            </a:r>
            <a:r>
              <a:rPr lang="en-US" dirty="0"/>
              <a:t>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21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416</Words>
  <Application>Microsoft Office PowerPoint</Application>
  <PresentationFormat>Widescreen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Cine suntem?</vt:lpstr>
      <vt:lpstr>PATRONATUL TINERILOR ÎNTREPRINZĂTORI CLUJ (PTIC)</vt:lpstr>
      <vt:lpstr>Ce facem?</vt:lpstr>
      <vt:lpstr>Propunerea noastra</vt:lpstr>
      <vt:lpstr>Tematici de practica : 1. Introducere – 8h </vt:lpstr>
      <vt:lpstr>2. Fise de proiect -12-20 ore </vt:lpstr>
      <vt:lpstr>3. Plan de afacere – 12-30 de ore </vt:lpstr>
      <vt:lpstr>4. Identitate vizuala – 8-16 ore </vt:lpstr>
      <vt:lpstr>5. Etapele implementarii unui proiect -20-30 ore </vt:lpstr>
      <vt:lpstr>6. Alte activitati si feedback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Andreea Ceclan</dc:creator>
  <cp:lastModifiedBy>Gina Tamas</cp:lastModifiedBy>
  <cp:revision>3</cp:revision>
  <dcterms:created xsi:type="dcterms:W3CDTF">2021-08-26T11:41:56Z</dcterms:created>
  <dcterms:modified xsi:type="dcterms:W3CDTF">2024-02-21T08:13:39Z</dcterms:modified>
</cp:coreProperties>
</file>